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87" r:id="rId3"/>
    <p:sldId id="288" r:id="rId4"/>
    <p:sldId id="292" r:id="rId5"/>
    <p:sldId id="289" r:id="rId6"/>
    <p:sldId id="307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9" r:id="rId19"/>
    <p:sldId id="304" r:id="rId20"/>
    <p:sldId id="305" r:id="rId21"/>
    <p:sldId id="306" r:id="rId22"/>
    <p:sldId id="291" r:id="rId23"/>
    <p:sldId id="308" r:id="rId24"/>
    <p:sldId id="261" r:id="rId25"/>
    <p:sldId id="265" r:id="rId26"/>
    <p:sldId id="282" r:id="rId27"/>
    <p:sldId id="280" r:id="rId28"/>
    <p:sldId id="281" r:id="rId29"/>
    <p:sldId id="262" r:id="rId30"/>
    <p:sldId id="264" r:id="rId31"/>
    <p:sldId id="269" r:id="rId32"/>
    <p:sldId id="272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4087551-2EEF-49FE-A89C-BEBEA0AE08D8}">
          <p14:sldIdLst>
            <p14:sldId id="256"/>
            <p14:sldId id="287"/>
            <p14:sldId id="288"/>
            <p14:sldId id="292"/>
            <p14:sldId id="289"/>
            <p14:sldId id="307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9"/>
            <p14:sldId id="304"/>
            <p14:sldId id="305"/>
            <p14:sldId id="306"/>
            <p14:sldId id="291"/>
            <p14:sldId id="308"/>
            <p14:sldId id="261"/>
            <p14:sldId id="265"/>
            <p14:sldId id="282"/>
            <p14:sldId id="280"/>
            <p14:sldId id="281"/>
            <p14:sldId id="262"/>
            <p14:sldId id="264"/>
            <p14:sldId id="269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C2EB"/>
    <a:srgbClr val="241B7A"/>
    <a:srgbClr val="DFE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94660"/>
  </p:normalViewPr>
  <p:slideViewPr>
    <p:cSldViewPr snapToGrid="0">
      <p:cViewPr varScale="1">
        <p:scale>
          <a:sx n="83" d="100"/>
          <a:sy n="83" d="100"/>
        </p:scale>
        <p:origin x="63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3FE030-1BC5-4138-B791-C44B9E15E28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A2E1DE-4FCD-4BA2-8040-72C8C6CE73FF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02B9930C-A6DB-4DC1-BA75-A1B908D9AC3C}" type="parTrans" cxnId="{2D7E8D3E-7E9A-4118-80C9-2EF256D95818}">
      <dgm:prSet/>
      <dgm:spPr/>
      <dgm:t>
        <a:bodyPr/>
        <a:lstStyle/>
        <a:p>
          <a:endParaRPr lang="en-US"/>
        </a:p>
      </dgm:t>
    </dgm:pt>
    <dgm:pt modelId="{95939852-6C40-4EC4-A1DA-96773893183C}" type="sibTrans" cxnId="{2D7E8D3E-7E9A-4118-80C9-2EF256D95818}">
      <dgm:prSet/>
      <dgm:spPr/>
      <dgm:t>
        <a:bodyPr/>
        <a:lstStyle/>
        <a:p>
          <a:endParaRPr lang="en-US"/>
        </a:p>
      </dgm:t>
    </dgm:pt>
    <dgm:pt modelId="{036EDC06-4301-4B70-89F7-D88504C9B08C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495CBE75-3D19-4DD6-975F-65F38B110150}" type="parTrans" cxnId="{89253BB3-0C8C-468F-A36F-742713A66BC6}">
      <dgm:prSet/>
      <dgm:spPr/>
      <dgm:t>
        <a:bodyPr/>
        <a:lstStyle/>
        <a:p>
          <a:endParaRPr lang="en-US"/>
        </a:p>
      </dgm:t>
    </dgm:pt>
    <dgm:pt modelId="{18B3D6D8-EAED-4F58-B16A-A65E5BA4F488}" type="sibTrans" cxnId="{89253BB3-0C8C-468F-A36F-742713A66BC6}">
      <dgm:prSet/>
      <dgm:spPr/>
      <dgm:t>
        <a:bodyPr/>
        <a:lstStyle/>
        <a:p>
          <a:endParaRPr lang="en-US"/>
        </a:p>
      </dgm:t>
    </dgm:pt>
    <dgm:pt modelId="{1A54D8B7-C118-4BE0-B8F3-18FD06587716}">
      <dgm:prSet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AEF944C2-C8C3-41F8-9834-9BE9EAE078D0}" type="parTrans" cxnId="{A90AAE07-E2C9-4B55-B2BC-A373819733BE}">
      <dgm:prSet/>
      <dgm:spPr/>
      <dgm:t>
        <a:bodyPr/>
        <a:lstStyle/>
        <a:p>
          <a:endParaRPr lang="en-US"/>
        </a:p>
      </dgm:t>
    </dgm:pt>
    <dgm:pt modelId="{881CB7B0-A93B-4E7C-A677-369BD96964EA}" type="sibTrans" cxnId="{A90AAE07-E2C9-4B55-B2BC-A373819733BE}">
      <dgm:prSet/>
      <dgm:spPr>
        <a:solidFill>
          <a:schemeClr val="accent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 baseline="0"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D5300636-626F-4761-8564-CFCEB8ED1BE6}">
      <dgm:prSet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175E3358-957F-4102-BAAB-98E2639D758F}" type="parTrans" cxnId="{9CD3BB47-0CCE-491A-8D46-6CF0A057BC94}">
      <dgm:prSet/>
      <dgm:spPr/>
      <dgm:t>
        <a:bodyPr/>
        <a:lstStyle/>
        <a:p>
          <a:endParaRPr lang="en-US"/>
        </a:p>
      </dgm:t>
    </dgm:pt>
    <dgm:pt modelId="{F89B4FB2-72A8-43BF-A808-A236B379C01C}" type="sibTrans" cxnId="{9CD3BB47-0CCE-491A-8D46-6CF0A057BC94}">
      <dgm:prSet/>
      <dgm:spPr/>
      <dgm:t>
        <a:bodyPr/>
        <a:lstStyle/>
        <a:p>
          <a:endParaRPr lang="en-US"/>
        </a:p>
      </dgm:t>
    </dgm:pt>
    <dgm:pt modelId="{AE09E0AE-38A9-447F-B8BE-845BE971BA50}" type="pres">
      <dgm:prSet presAssocID="{8C3FE030-1BC5-4138-B791-C44B9E15E28A}" presName="Name0" presStyleCnt="0">
        <dgm:presLayoutVars>
          <dgm:chMax val="7"/>
          <dgm:chPref val="7"/>
          <dgm:dir val="rev"/>
        </dgm:presLayoutVars>
      </dgm:prSet>
      <dgm:spPr/>
      <dgm:t>
        <a:bodyPr/>
        <a:lstStyle/>
        <a:p>
          <a:endParaRPr lang="en-US"/>
        </a:p>
      </dgm:t>
    </dgm:pt>
    <dgm:pt modelId="{D3667B18-6CDA-4BE6-96A4-50ED1BDE166F}" type="pres">
      <dgm:prSet presAssocID="{8C3FE030-1BC5-4138-B791-C44B9E15E28A}" presName="Name1" presStyleCnt="0"/>
      <dgm:spPr/>
    </dgm:pt>
    <dgm:pt modelId="{A81BE705-2E08-41FF-A8E5-F6FB757C2358}" type="pres">
      <dgm:prSet presAssocID="{8C3FE030-1BC5-4138-B791-C44B9E15E28A}" presName="cycle" presStyleCnt="0"/>
      <dgm:spPr/>
    </dgm:pt>
    <dgm:pt modelId="{2018CA35-AFC0-49D0-B57F-34A7ADAC74A3}" type="pres">
      <dgm:prSet presAssocID="{8C3FE030-1BC5-4138-B791-C44B9E15E28A}" presName="srcNode" presStyleLbl="node1" presStyleIdx="0" presStyleCnt="4"/>
      <dgm:spPr/>
    </dgm:pt>
    <dgm:pt modelId="{60206A2C-BF8D-4046-BA84-0A8E6AAEFB38}" type="pres">
      <dgm:prSet presAssocID="{8C3FE030-1BC5-4138-B791-C44B9E15E28A}" presName="conn" presStyleLbl="parChTrans1D2" presStyleIdx="0" presStyleCnt="1"/>
      <dgm:spPr/>
      <dgm:t>
        <a:bodyPr/>
        <a:lstStyle/>
        <a:p>
          <a:endParaRPr lang="en-US"/>
        </a:p>
      </dgm:t>
    </dgm:pt>
    <dgm:pt modelId="{2F9A5A54-D8C4-4234-8439-A23D64BBB98D}" type="pres">
      <dgm:prSet presAssocID="{8C3FE030-1BC5-4138-B791-C44B9E15E28A}" presName="extraNode" presStyleLbl="node1" presStyleIdx="0" presStyleCnt="4"/>
      <dgm:spPr/>
    </dgm:pt>
    <dgm:pt modelId="{24E0C327-B6C9-4FCB-8BD3-A584B19BDBE7}" type="pres">
      <dgm:prSet presAssocID="{8C3FE030-1BC5-4138-B791-C44B9E15E28A}" presName="dstNode" presStyleLbl="node1" presStyleIdx="0" presStyleCnt="4"/>
      <dgm:spPr/>
    </dgm:pt>
    <dgm:pt modelId="{1297AB76-0F6A-49B2-BC97-40172B0B1135}" type="pres">
      <dgm:prSet presAssocID="{1A54D8B7-C118-4BE0-B8F3-18FD0658771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3D9B5-4E36-4EEE-A401-76D29DD3FC82}" type="pres">
      <dgm:prSet presAssocID="{1A54D8B7-C118-4BE0-B8F3-18FD06587716}" presName="accent_1" presStyleCnt="0"/>
      <dgm:spPr/>
    </dgm:pt>
    <dgm:pt modelId="{F2F189FE-4E71-45CC-85B7-633247400F28}" type="pres">
      <dgm:prSet presAssocID="{1A54D8B7-C118-4BE0-B8F3-18FD06587716}" presName="accentRepeatNode" presStyleLbl="solidFgAcc1" presStyleIdx="0" presStyleCnt="4"/>
      <dgm:spPr>
        <a:solidFill>
          <a:schemeClr val="bg1"/>
        </a:solidFill>
        <a:ln>
          <a:solidFill>
            <a:schemeClr val="tx2">
              <a:lumMod val="20000"/>
              <a:lumOff val="80000"/>
            </a:schemeClr>
          </a:solidFill>
        </a:ln>
      </dgm:spPr>
      <dgm:t>
        <a:bodyPr/>
        <a:lstStyle/>
        <a:p>
          <a:endParaRPr lang="en-US"/>
        </a:p>
      </dgm:t>
    </dgm:pt>
    <dgm:pt modelId="{4DBBEB4A-E617-4B68-AA00-A78E4189B7BD}" type="pres">
      <dgm:prSet presAssocID="{D5300636-626F-4761-8564-CFCEB8ED1BE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EA57-CE08-46F2-B9AA-47EFB58B3169}" type="pres">
      <dgm:prSet presAssocID="{D5300636-626F-4761-8564-CFCEB8ED1BE6}" presName="accent_2" presStyleCnt="0"/>
      <dgm:spPr/>
    </dgm:pt>
    <dgm:pt modelId="{3CC6E1B6-F16D-42AD-B0E8-C1AB01CDC88D}" type="pres">
      <dgm:prSet presAssocID="{D5300636-626F-4761-8564-CFCEB8ED1BE6}" presName="accentRepeatNode" presStyleLbl="solidFgAcc1" presStyleIdx="1" presStyleCnt="4"/>
      <dgm:spPr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endParaRPr lang="en-US"/>
        </a:p>
      </dgm:t>
    </dgm:pt>
    <dgm:pt modelId="{34E160FF-190C-4C87-918D-0D898BA8676F}" type="pres">
      <dgm:prSet presAssocID="{35A2E1DE-4FCD-4BA2-8040-72C8C6CE73FF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5496C2-0710-4A0F-A112-9620CE808172}" type="pres">
      <dgm:prSet presAssocID="{35A2E1DE-4FCD-4BA2-8040-72C8C6CE73FF}" presName="accent_3" presStyleCnt="0"/>
      <dgm:spPr/>
    </dgm:pt>
    <dgm:pt modelId="{08B272CE-4A9A-4AFD-B51D-60D467F87156}" type="pres">
      <dgm:prSet presAssocID="{35A2E1DE-4FCD-4BA2-8040-72C8C6CE73FF}" presName="accentRepeatNode" presStyleLbl="solidFgAcc1" presStyleIdx="2" presStyleCnt="4"/>
      <dgm:spPr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AAF65CA9-E046-4704-9C65-426E9A66E9CF}" type="pres">
      <dgm:prSet presAssocID="{036EDC06-4301-4B70-89F7-D88504C9B08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51413A-9106-44E4-B83C-8664B1054328}" type="pres">
      <dgm:prSet presAssocID="{036EDC06-4301-4B70-89F7-D88504C9B08C}" presName="accent_4" presStyleCnt="0"/>
      <dgm:spPr/>
    </dgm:pt>
    <dgm:pt modelId="{0D6DE630-74AD-4F7D-AC24-7BAE83660DE0}" type="pres">
      <dgm:prSet presAssocID="{036EDC06-4301-4B70-89F7-D88504C9B08C}" presName="accentRepeatNode" presStyleLbl="solidFgAcc1" presStyleIdx="3" presStyleCnt="4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</dgm:ptLst>
  <dgm:cxnLst>
    <dgm:cxn modelId="{D8A627A0-3D78-415F-8D07-EB7D76288895}" type="presOf" srcId="{1A54D8B7-C118-4BE0-B8F3-18FD06587716}" destId="{1297AB76-0F6A-49B2-BC97-40172B0B1135}" srcOrd="0" destOrd="0" presId="urn:microsoft.com/office/officeart/2008/layout/VerticalCurvedList"/>
    <dgm:cxn modelId="{3AB603B4-EED7-4EEC-BE56-15677B3EA3AF}" type="presOf" srcId="{036EDC06-4301-4B70-89F7-D88504C9B08C}" destId="{AAF65CA9-E046-4704-9C65-426E9A66E9CF}" srcOrd="0" destOrd="0" presId="urn:microsoft.com/office/officeart/2008/layout/VerticalCurvedList"/>
    <dgm:cxn modelId="{2D7E8D3E-7E9A-4118-80C9-2EF256D95818}" srcId="{8C3FE030-1BC5-4138-B791-C44B9E15E28A}" destId="{35A2E1DE-4FCD-4BA2-8040-72C8C6CE73FF}" srcOrd="2" destOrd="0" parTransId="{02B9930C-A6DB-4DC1-BA75-A1B908D9AC3C}" sibTransId="{95939852-6C40-4EC4-A1DA-96773893183C}"/>
    <dgm:cxn modelId="{F76FC8B3-3012-4A2A-B226-36AD426FECCE}" type="presOf" srcId="{881CB7B0-A93B-4E7C-A677-369BD96964EA}" destId="{60206A2C-BF8D-4046-BA84-0A8E6AAEFB38}" srcOrd="0" destOrd="0" presId="urn:microsoft.com/office/officeart/2008/layout/VerticalCurvedList"/>
    <dgm:cxn modelId="{1FED0BF1-D28A-470D-9943-7FD20DD135F5}" type="presOf" srcId="{8C3FE030-1BC5-4138-B791-C44B9E15E28A}" destId="{AE09E0AE-38A9-447F-B8BE-845BE971BA50}" srcOrd="0" destOrd="0" presId="urn:microsoft.com/office/officeart/2008/layout/VerticalCurvedList"/>
    <dgm:cxn modelId="{89253BB3-0C8C-468F-A36F-742713A66BC6}" srcId="{8C3FE030-1BC5-4138-B791-C44B9E15E28A}" destId="{036EDC06-4301-4B70-89F7-D88504C9B08C}" srcOrd="3" destOrd="0" parTransId="{495CBE75-3D19-4DD6-975F-65F38B110150}" sibTransId="{18B3D6D8-EAED-4F58-B16A-A65E5BA4F488}"/>
    <dgm:cxn modelId="{A90AAE07-E2C9-4B55-B2BC-A373819733BE}" srcId="{8C3FE030-1BC5-4138-B791-C44B9E15E28A}" destId="{1A54D8B7-C118-4BE0-B8F3-18FD06587716}" srcOrd="0" destOrd="0" parTransId="{AEF944C2-C8C3-41F8-9834-9BE9EAE078D0}" sibTransId="{881CB7B0-A93B-4E7C-A677-369BD96964EA}"/>
    <dgm:cxn modelId="{9CD3BB47-0CCE-491A-8D46-6CF0A057BC94}" srcId="{8C3FE030-1BC5-4138-B791-C44B9E15E28A}" destId="{D5300636-626F-4761-8564-CFCEB8ED1BE6}" srcOrd="1" destOrd="0" parTransId="{175E3358-957F-4102-BAAB-98E2639D758F}" sibTransId="{F89B4FB2-72A8-43BF-A808-A236B379C01C}"/>
    <dgm:cxn modelId="{09174B46-E995-46D2-BA54-B8C0C828C0A6}" type="presOf" srcId="{D5300636-626F-4761-8564-CFCEB8ED1BE6}" destId="{4DBBEB4A-E617-4B68-AA00-A78E4189B7BD}" srcOrd="0" destOrd="0" presId="urn:microsoft.com/office/officeart/2008/layout/VerticalCurvedList"/>
    <dgm:cxn modelId="{4FDC1BBF-6C07-4D1C-8BF7-4753B93B971C}" type="presOf" srcId="{35A2E1DE-4FCD-4BA2-8040-72C8C6CE73FF}" destId="{34E160FF-190C-4C87-918D-0D898BA8676F}" srcOrd="0" destOrd="0" presId="urn:microsoft.com/office/officeart/2008/layout/VerticalCurvedList"/>
    <dgm:cxn modelId="{73B8EE70-6BD4-42F9-9D8C-13A942236D2A}" type="presParOf" srcId="{AE09E0AE-38A9-447F-B8BE-845BE971BA50}" destId="{D3667B18-6CDA-4BE6-96A4-50ED1BDE166F}" srcOrd="0" destOrd="0" presId="urn:microsoft.com/office/officeart/2008/layout/VerticalCurvedList"/>
    <dgm:cxn modelId="{5DAC95E2-ABDA-4C66-BB75-20341EA8CEB7}" type="presParOf" srcId="{D3667B18-6CDA-4BE6-96A4-50ED1BDE166F}" destId="{A81BE705-2E08-41FF-A8E5-F6FB757C2358}" srcOrd="0" destOrd="0" presId="urn:microsoft.com/office/officeart/2008/layout/VerticalCurvedList"/>
    <dgm:cxn modelId="{975FBBDB-F5D9-4E45-A7E7-5EC4B56013ED}" type="presParOf" srcId="{A81BE705-2E08-41FF-A8E5-F6FB757C2358}" destId="{2018CA35-AFC0-49D0-B57F-34A7ADAC74A3}" srcOrd="0" destOrd="0" presId="urn:microsoft.com/office/officeart/2008/layout/VerticalCurvedList"/>
    <dgm:cxn modelId="{A3D26B71-8954-4826-B0AB-77A8CBF6E2DC}" type="presParOf" srcId="{A81BE705-2E08-41FF-A8E5-F6FB757C2358}" destId="{60206A2C-BF8D-4046-BA84-0A8E6AAEFB38}" srcOrd="1" destOrd="0" presId="urn:microsoft.com/office/officeart/2008/layout/VerticalCurvedList"/>
    <dgm:cxn modelId="{B6C2EE9E-7CB1-4F3C-92B0-D1673D7B7ED2}" type="presParOf" srcId="{A81BE705-2E08-41FF-A8E5-F6FB757C2358}" destId="{2F9A5A54-D8C4-4234-8439-A23D64BBB98D}" srcOrd="2" destOrd="0" presId="urn:microsoft.com/office/officeart/2008/layout/VerticalCurvedList"/>
    <dgm:cxn modelId="{599290D0-649C-4691-AFD5-3074C8AA08D9}" type="presParOf" srcId="{A81BE705-2E08-41FF-A8E5-F6FB757C2358}" destId="{24E0C327-B6C9-4FCB-8BD3-A584B19BDBE7}" srcOrd="3" destOrd="0" presId="urn:microsoft.com/office/officeart/2008/layout/VerticalCurvedList"/>
    <dgm:cxn modelId="{27F9AE20-3454-4235-8950-7B33D139239D}" type="presParOf" srcId="{D3667B18-6CDA-4BE6-96A4-50ED1BDE166F}" destId="{1297AB76-0F6A-49B2-BC97-40172B0B1135}" srcOrd="1" destOrd="0" presId="urn:microsoft.com/office/officeart/2008/layout/VerticalCurvedList"/>
    <dgm:cxn modelId="{EEFE54DF-F2E2-40B7-946B-FC353ED916E1}" type="presParOf" srcId="{D3667B18-6CDA-4BE6-96A4-50ED1BDE166F}" destId="{2073D9B5-4E36-4EEE-A401-76D29DD3FC82}" srcOrd="2" destOrd="0" presId="urn:microsoft.com/office/officeart/2008/layout/VerticalCurvedList"/>
    <dgm:cxn modelId="{CEF1756F-0C0F-42ED-AEC8-BFEBEEEED359}" type="presParOf" srcId="{2073D9B5-4E36-4EEE-A401-76D29DD3FC82}" destId="{F2F189FE-4E71-45CC-85B7-633247400F28}" srcOrd="0" destOrd="0" presId="urn:microsoft.com/office/officeart/2008/layout/VerticalCurvedList"/>
    <dgm:cxn modelId="{78EB0570-0497-4AAF-A684-D24A5E154A4D}" type="presParOf" srcId="{D3667B18-6CDA-4BE6-96A4-50ED1BDE166F}" destId="{4DBBEB4A-E617-4B68-AA00-A78E4189B7BD}" srcOrd="3" destOrd="0" presId="urn:microsoft.com/office/officeart/2008/layout/VerticalCurvedList"/>
    <dgm:cxn modelId="{75AC5BBC-D6FA-4C5B-AC2A-566C5C15EEAB}" type="presParOf" srcId="{D3667B18-6CDA-4BE6-96A4-50ED1BDE166F}" destId="{763AEA57-CE08-46F2-B9AA-47EFB58B3169}" srcOrd="4" destOrd="0" presId="urn:microsoft.com/office/officeart/2008/layout/VerticalCurvedList"/>
    <dgm:cxn modelId="{19298A6A-3A5A-465E-92E7-F5D9B70AA46F}" type="presParOf" srcId="{763AEA57-CE08-46F2-B9AA-47EFB58B3169}" destId="{3CC6E1B6-F16D-42AD-B0E8-C1AB01CDC88D}" srcOrd="0" destOrd="0" presId="urn:microsoft.com/office/officeart/2008/layout/VerticalCurvedList"/>
    <dgm:cxn modelId="{D054EEFE-8E4A-4BCF-B357-92774C26C7FD}" type="presParOf" srcId="{D3667B18-6CDA-4BE6-96A4-50ED1BDE166F}" destId="{34E160FF-190C-4C87-918D-0D898BA8676F}" srcOrd="5" destOrd="0" presId="urn:microsoft.com/office/officeart/2008/layout/VerticalCurvedList"/>
    <dgm:cxn modelId="{206A70B0-4D0B-47D4-A177-852A000920D1}" type="presParOf" srcId="{D3667B18-6CDA-4BE6-96A4-50ED1BDE166F}" destId="{2B5496C2-0710-4A0F-A112-9620CE808172}" srcOrd="6" destOrd="0" presId="urn:microsoft.com/office/officeart/2008/layout/VerticalCurvedList"/>
    <dgm:cxn modelId="{1E23E61A-554D-4ABB-BC69-394DB25BBFF3}" type="presParOf" srcId="{2B5496C2-0710-4A0F-A112-9620CE808172}" destId="{08B272CE-4A9A-4AFD-B51D-60D467F87156}" srcOrd="0" destOrd="0" presId="urn:microsoft.com/office/officeart/2008/layout/VerticalCurvedList"/>
    <dgm:cxn modelId="{7D26D1FE-7C39-4A13-B48B-6F424AFC4180}" type="presParOf" srcId="{D3667B18-6CDA-4BE6-96A4-50ED1BDE166F}" destId="{AAF65CA9-E046-4704-9C65-426E9A66E9CF}" srcOrd="7" destOrd="0" presId="urn:microsoft.com/office/officeart/2008/layout/VerticalCurvedList"/>
    <dgm:cxn modelId="{5143006B-DCA1-4096-ACB6-83CFACF58048}" type="presParOf" srcId="{D3667B18-6CDA-4BE6-96A4-50ED1BDE166F}" destId="{7F51413A-9106-44E4-B83C-8664B1054328}" srcOrd="8" destOrd="0" presId="urn:microsoft.com/office/officeart/2008/layout/VerticalCurvedList"/>
    <dgm:cxn modelId="{B42D61B2-B12A-48D3-8409-6B94BF6DCEBE}" type="presParOf" srcId="{7F51413A-9106-44E4-B83C-8664B1054328}" destId="{0D6DE630-74AD-4F7D-AC24-7BAE83660DE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3FE030-1BC5-4138-B791-C44B9E15E28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A2E1DE-4FCD-4BA2-8040-72C8C6CE73FF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02B9930C-A6DB-4DC1-BA75-A1B908D9AC3C}" type="parTrans" cxnId="{2D7E8D3E-7E9A-4118-80C9-2EF256D95818}">
      <dgm:prSet/>
      <dgm:spPr/>
      <dgm:t>
        <a:bodyPr/>
        <a:lstStyle/>
        <a:p>
          <a:endParaRPr lang="en-US"/>
        </a:p>
      </dgm:t>
    </dgm:pt>
    <dgm:pt modelId="{95939852-6C40-4EC4-A1DA-96773893183C}" type="sibTrans" cxnId="{2D7E8D3E-7E9A-4118-80C9-2EF256D95818}">
      <dgm:prSet/>
      <dgm:spPr/>
      <dgm:t>
        <a:bodyPr/>
        <a:lstStyle/>
        <a:p>
          <a:endParaRPr lang="en-US"/>
        </a:p>
      </dgm:t>
    </dgm:pt>
    <dgm:pt modelId="{036EDC06-4301-4B70-89F7-D88504C9B08C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495CBE75-3D19-4DD6-975F-65F38B110150}" type="parTrans" cxnId="{89253BB3-0C8C-468F-A36F-742713A66BC6}">
      <dgm:prSet/>
      <dgm:spPr/>
      <dgm:t>
        <a:bodyPr/>
        <a:lstStyle/>
        <a:p>
          <a:endParaRPr lang="en-US"/>
        </a:p>
      </dgm:t>
    </dgm:pt>
    <dgm:pt modelId="{18B3D6D8-EAED-4F58-B16A-A65E5BA4F488}" type="sibTrans" cxnId="{89253BB3-0C8C-468F-A36F-742713A66BC6}">
      <dgm:prSet/>
      <dgm:spPr/>
      <dgm:t>
        <a:bodyPr/>
        <a:lstStyle/>
        <a:p>
          <a:endParaRPr lang="en-US"/>
        </a:p>
      </dgm:t>
    </dgm:pt>
    <dgm:pt modelId="{1A54D8B7-C118-4BE0-B8F3-18FD06587716}">
      <dgm:prSet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AEF944C2-C8C3-41F8-9834-9BE9EAE078D0}" type="parTrans" cxnId="{A90AAE07-E2C9-4B55-B2BC-A373819733BE}">
      <dgm:prSet/>
      <dgm:spPr/>
      <dgm:t>
        <a:bodyPr/>
        <a:lstStyle/>
        <a:p>
          <a:endParaRPr lang="en-US"/>
        </a:p>
      </dgm:t>
    </dgm:pt>
    <dgm:pt modelId="{881CB7B0-A93B-4E7C-A677-369BD96964EA}" type="sibTrans" cxnId="{A90AAE07-E2C9-4B55-B2BC-A373819733BE}">
      <dgm:prSet/>
      <dgm:spPr>
        <a:solidFill>
          <a:schemeClr val="accent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 baseline="0"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D5300636-626F-4761-8564-CFCEB8ED1BE6}">
      <dgm:prSet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175E3358-957F-4102-BAAB-98E2639D758F}" type="parTrans" cxnId="{9CD3BB47-0CCE-491A-8D46-6CF0A057BC94}">
      <dgm:prSet/>
      <dgm:spPr/>
      <dgm:t>
        <a:bodyPr/>
        <a:lstStyle/>
        <a:p>
          <a:endParaRPr lang="en-US"/>
        </a:p>
      </dgm:t>
    </dgm:pt>
    <dgm:pt modelId="{F89B4FB2-72A8-43BF-A808-A236B379C01C}" type="sibTrans" cxnId="{9CD3BB47-0CCE-491A-8D46-6CF0A057BC94}">
      <dgm:prSet/>
      <dgm:spPr/>
      <dgm:t>
        <a:bodyPr/>
        <a:lstStyle/>
        <a:p>
          <a:endParaRPr lang="en-US"/>
        </a:p>
      </dgm:t>
    </dgm:pt>
    <dgm:pt modelId="{AE09E0AE-38A9-447F-B8BE-845BE971BA50}" type="pres">
      <dgm:prSet presAssocID="{8C3FE030-1BC5-4138-B791-C44B9E15E28A}" presName="Name0" presStyleCnt="0">
        <dgm:presLayoutVars>
          <dgm:chMax val="7"/>
          <dgm:chPref val="7"/>
          <dgm:dir val="rev"/>
        </dgm:presLayoutVars>
      </dgm:prSet>
      <dgm:spPr/>
      <dgm:t>
        <a:bodyPr/>
        <a:lstStyle/>
        <a:p>
          <a:endParaRPr lang="en-US"/>
        </a:p>
      </dgm:t>
    </dgm:pt>
    <dgm:pt modelId="{D3667B18-6CDA-4BE6-96A4-50ED1BDE166F}" type="pres">
      <dgm:prSet presAssocID="{8C3FE030-1BC5-4138-B791-C44B9E15E28A}" presName="Name1" presStyleCnt="0"/>
      <dgm:spPr/>
    </dgm:pt>
    <dgm:pt modelId="{A81BE705-2E08-41FF-A8E5-F6FB757C2358}" type="pres">
      <dgm:prSet presAssocID="{8C3FE030-1BC5-4138-B791-C44B9E15E28A}" presName="cycle" presStyleCnt="0"/>
      <dgm:spPr/>
    </dgm:pt>
    <dgm:pt modelId="{2018CA35-AFC0-49D0-B57F-34A7ADAC74A3}" type="pres">
      <dgm:prSet presAssocID="{8C3FE030-1BC5-4138-B791-C44B9E15E28A}" presName="srcNode" presStyleLbl="node1" presStyleIdx="0" presStyleCnt="4"/>
      <dgm:spPr/>
    </dgm:pt>
    <dgm:pt modelId="{60206A2C-BF8D-4046-BA84-0A8E6AAEFB38}" type="pres">
      <dgm:prSet presAssocID="{8C3FE030-1BC5-4138-B791-C44B9E15E28A}" presName="conn" presStyleLbl="parChTrans1D2" presStyleIdx="0" presStyleCnt="1"/>
      <dgm:spPr/>
      <dgm:t>
        <a:bodyPr/>
        <a:lstStyle/>
        <a:p>
          <a:endParaRPr lang="en-US"/>
        </a:p>
      </dgm:t>
    </dgm:pt>
    <dgm:pt modelId="{2F9A5A54-D8C4-4234-8439-A23D64BBB98D}" type="pres">
      <dgm:prSet presAssocID="{8C3FE030-1BC5-4138-B791-C44B9E15E28A}" presName="extraNode" presStyleLbl="node1" presStyleIdx="0" presStyleCnt="4"/>
      <dgm:spPr/>
    </dgm:pt>
    <dgm:pt modelId="{24E0C327-B6C9-4FCB-8BD3-A584B19BDBE7}" type="pres">
      <dgm:prSet presAssocID="{8C3FE030-1BC5-4138-B791-C44B9E15E28A}" presName="dstNode" presStyleLbl="node1" presStyleIdx="0" presStyleCnt="4"/>
      <dgm:spPr/>
    </dgm:pt>
    <dgm:pt modelId="{1297AB76-0F6A-49B2-BC97-40172B0B1135}" type="pres">
      <dgm:prSet presAssocID="{1A54D8B7-C118-4BE0-B8F3-18FD0658771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3D9B5-4E36-4EEE-A401-76D29DD3FC82}" type="pres">
      <dgm:prSet presAssocID="{1A54D8B7-C118-4BE0-B8F3-18FD06587716}" presName="accent_1" presStyleCnt="0"/>
      <dgm:spPr/>
    </dgm:pt>
    <dgm:pt modelId="{F2F189FE-4E71-45CC-85B7-633247400F28}" type="pres">
      <dgm:prSet presAssocID="{1A54D8B7-C118-4BE0-B8F3-18FD06587716}" presName="accentRepeatNode" presStyleLbl="solidFgAcc1" presStyleIdx="0" presStyleCnt="4"/>
      <dgm:spPr>
        <a:solidFill>
          <a:srgbClr val="BBC2EB"/>
        </a:solidFill>
        <a:ln>
          <a:solidFill>
            <a:schemeClr val="tx2">
              <a:lumMod val="20000"/>
              <a:lumOff val="80000"/>
            </a:schemeClr>
          </a:solidFill>
        </a:ln>
      </dgm:spPr>
      <dgm:t>
        <a:bodyPr/>
        <a:lstStyle/>
        <a:p>
          <a:endParaRPr lang="en-US"/>
        </a:p>
      </dgm:t>
    </dgm:pt>
    <dgm:pt modelId="{4DBBEB4A-E617-4B68-AA00-A78E4189B7BD}" type="pres">
      <dgm:prSet presAssocID="{D5300636-626F-4761-8564-CFCEB8ED1BE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EA57-CE08-46F2-B9AA-47EFB58B3169}" type="pres">
      <dgm:prSet presAssocID="{D5300636-626F-4761-8564-CFCEB8ED1BE6}" presName="accent_2" presStyleCnt="0"/>
      <dgm:spPr/>
    </dgm:pt>
    <dgm:pt modelId="{3CC6E1B6-F16D-42AD-B0E8-C1AB01CDC88D}" type="pres">
      <dgm:prSet presAssocID="{D5300636-626F-4761-8564-CFCEB8ED1BE6}" presName="accentRepeatNode" presStyleLbl="solidFgAcc1" presStyleIdx="1" presStyleCnt="4"/>
      <dgm:spPr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endParaRPr lang="en-US"/>
        </a:p>
      </dgm:t>
    </dgm:pt>
    <dgm:pt modelId="{34E160FF-190C-4C87-918D-0D898BA8676F}" type="pres">
      <dgm:prSet presAssocID="{35A2E1DE-4FCD-4BA2-8040-72C8C6CE73FF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5496C2-0710-4A0F-A112-9620CE808172}" type="pres">
      <dgm:prSet presAssocID="{35A2E1DE-4FCD-4BA2-8040-72C8C6CE73FF}" presName="accent_3" presStyleCnt="0"/>
      <dgm:spPr/>
    </dgm:pt>
    <dgm:pt modelId="{08B272CE-4A9A-4AFD-B51D-60D467F87156}" type="pres">
      <dgm:prSet presAssocID="{35A2E1DE-4FCD-4BA2-8040-72C8C6CE73FF}" presName="accentRepeatNode" presStyleLbl="solidFgAcc1" presStyleIdx="2" presStyleCnt="4"/>
      <dgm:spPr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AAF65CA9-E046-4704-9C65-426E9A66E9CF}" type="pres">
      <dgm:prSet presAssocID="{036EDC06-4301-4B70-89F7-D88504C9B08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51413A-9106-44E4-B83C-8664B1054328}" type="pres">
      <dgm:prSet presAssocID="{036EDC06-4301-4B70-89F7-D88504C9B08C}" presName="accent_4" presStyleCnt="0"/>
      <dgm:spPr/>
    </dgm:pt>
    <dgm:pt modelId="{0D6DE630-74AD-4F7D-AC24-7BAE83660DE0}" type="pres">
      <dgm:prSet presAssocID="{036EDC06-4301-4B70-89F7-D88504C9B08C}" presName="accentRepeatNode" presStyleLbl="solidFgAcc1" presStyleIdx="3" presStyleCnt="4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</dgm:ptLst>
  <dgm:cxnLst>
    <dgm:cxn modelId="{D8A627A0-3D78-415F-8D07-EB7D76288895}" type="presOf" srcId="{1A54D8B7-C118-4BE0-B8F3-18FD06587716}" destId="{1297AB76-0F6A-49B2-BC97-40172B0B1135}" srcOrd="0" destOrd="0" presId="urn:microsoft.com/office/officeart/2008/layout/VerticalCurvedList"/>
    <dgm:cxn modelId="{3AB603B4-EED7-4EEC-BE56-15677B3EA3AF}" type="presOf" srcId="{036EDC06-4301-4B70-89F7-D88504C9B08C}" destId="{AAF65CA9-E046-4704-9C65-426E9A66E9CF}" srcOrd="0" destOrd="0" presId="urn:microsoft.com/office/officeart/2008/layout/VerticalCurvedList"/>
    <dgm:cxn modelId="{2D7E8D3E-7E9A-4118-80C9-2EF256D95818}" srcId="{8C3FE030-1BC5-4138-B791-C44B9E15E28A}" destId="{35A2E1DE-4FCD-4BA2-8040-72C8C6CE73FF}" srcOrd="2" destOrd="0" parTransId="{02B9930C-A6DB-4DC1-BA75-A1B908D9AC3C}" sibTransId="{95939852-6C40-4EC4-A1DA-96773893183C}"/>
    <dgm:cxn modelId="{F76FC8B3-3012-4A2A-B226-36AD426FECCE}" type="presOf" srcId="{881CB7B0-A93B-4E7C-A677-369BD96964EA}" destId="{60206A2C-BF8D-4046-BA84-0A8E6AAEFB38}" srcOrd="0" destOrd="0" presId="urn:microsoft.com/office/officeart/2008/layout/VerticalCurvedList"/>
    <dgm:cxn modelId="{1FED0BF1-D28A-470D-9943-7FD20DD135F5}" type="presOf" srcId="{8C3FE030-1BC5-4138-B791-C44B9E15E28A}" destId="{AE09E0AE-38A9-447F-B8BE-845BE971BA50}" srcOrd="0" destOrd="0" presId="urn:microsoft.com/office/officeart/2008/layout/VerticalCurvedList"/>
    <dgm:cxn modelId="{89253BB3-0C8C-468F-A36F-742713A66BC6}" srcId="{8C3FE030-1BC5-4138-B791-C44B9E15E28A}" destId="{036EDC06-4301-4B70-89F7-D88504C9B08C}" srcOrd="3" destOrd="0" parTransId="{495CBE75-3D19-4DD6-975F-65F38B110150}" sibTransId="{18B3D6D8-EAED-4F58-B16A-A65E5BA4F488}"/>
    <dgm:cxn modelId="{A90AAE07-E2C9-4B55-B2BC-A373819733BE}" srcId="{8C3FE030-1BC5-4138-B791-C44B9E15E28A}" destId="{1A54D8B7-C118-4BE0-B8F3-18FD06587716}" srcOrd="0" destOrd="0" parTransId="{AEF944C2-C8C3-41F8-9834-9BE9EAE078D0}" sibTransId="{881CB7B0-A93B-4E7C-A677-369BD96964EA}"/>
    <dgm:cxn modelId="{9CD3BB47-0CCE-491A-8D46-6CF0A057BC94}" srcId="{8C3FE030-1BC5-4138-B791-C44B9E15E28A}" destId="{D5300636-626F-4761-8564-CFCEB8ED1BE6}" srcOrd="1" destOrd="0" parTransId="{175E3358-957F-4102-BAAB-98E2639D758F}" sibTransId="{F89B4FB2-72A8-43BF-A808-A236B379C01C}"/>
    <dgm:cxn modelId="{09174B46-E995-46D2-BA54-B8C0C828C0A6}" type="presOf" srcId="{D5300636-626F-4761-8564-CFCEB8ED1BE6}" destId="{4DBBEB4A-E617-4B68-AA00-A78E4189B7BD}" srcOrd="0" destOrd="0" presId="urn:microsoft.com/office/officeart/2008/layout/VerticalCurvedList"/>
    <dgm:cxn modelId="{4FDC1BBF-6C07-4D1C-8BF7-4753B93B971C}" type="presOf" srcId="{35A2E1DE-4FCD-4BA2-8040-72C8C6CE73FF}" destId="{34E160FF-190C-4C87-918D-0D898BA8676F}" srcOrd="0" destOrd="0" presId="urn:microsoft.com/office/officeart/2008/layout/VerticalCurvedList"/>
    <dgm:cxn modelId="{73B8EE70-6BD4-42F9-9D8C-13A942236D2A}" type="presParOf" srcId="{AE09E0AE-38A9-447F-B8BE-845BE971BA50}" destId="{D3667B18-6CDA-4BE6-96A4-50ED1BDE166F}" srcOrd="0" destOrd="0" presId="urn:microsoft.com/office/officeart/2008/layout/VerticalCurvedList"/>
    <dgm:cxn modelId="{5DAC95E2-ABDA-4C66-BB75-20341EA8CEB7}" type="presParOf" srcId="{D3667B18-6CDA-4BE6-96A4-50ED1BDE166F}" destId="{A81BE705-2E08-41FF-A8E5-F6FB757C2358}" srcOrd="0" destOrd="0" presId="urn:microsoft.com/office/officeart/2008/layout/VerticalCurvedList"/>
    <dgm:cxn modelId="{975FBBDB-F5D9-4E45-A7E7-5EC4B56013ED}" type="presParOf" srcId="{A81BE705-2E08-41FF-A8E5-F6FB757C2358}" destId="{2018CA35-AFC0-49D0-B57F-34A7ADAC74A3}" srcOrd="0" destOrd="0" presId="urn:microsoft.com/office/officeart/2008/layout/VerticalCurvedList"/>
    <dgm:cxn modelId="{A3D26B71-8954-4826-B0AB-77A8CBF6E2DC}" type="presParOf" srcId="{A81BE705-2E08-41FF-A8E5-F6FB757C2358}" destId="{60206A2C-BF8D-4046-BA84-0A8E6AAEFB38}" srcOrd="1" destOrd="0" presId="urn:microsoft.com/office/officeart/2008/layout/VerticalCurvedList"/>
    <dgm:cxn modelId="{B6C2EE9E-7CB1-4F3C-92B0-D1673D7B7ED2}" type="presParOf" srcId="{A81BE705-2E08-41FF-A8E5-F6FB757C2358}" destId="{2F9A5A54-D8C4-4234-8439-A23D64BBB98D}" srcOrd="2" destOrd="0" presId="urn:microsoft.com/office/officeart/2008/layout/VerticalCurvedList"/>
    <dgm:cxn modelId="{599290D0-649C-4691-AFD5-3074C8AA08D9}" type="presParOf" srcId="{A81BE705-2E08-41FF-A8E5-F6FB757C2358}" destId="{24E0C327-B6C9-4FCB-8BD3-A584B19BDBE7}" srcOrd="3" destOrd="0" presId="urn:microsoft.com/office/officeart/2008/layout/VerticalCurvedList"/>
    <dgm:cxn modelId="{27F9AE20-3454-4235-8950-7B33D139239D}" type="presParOf" srcId="{D3667B18-6CDA-4BE6-96A4-50ED1BDE166F}" destId="{1297AB76-0F6A-49B2-BC97-40172B0B1135}" srcOrd="1" destOrd="0" presId="urn:microsoft.com/office/officeart/2008/layout/VerticalCurvedList"/>
    <dgm:cxn modelId="{EEFE54DF-F2E2-40B7-946B-FC353ED916E1}" type="presParOf" srcId="{D3667B18-6CDA-4BE6-96A4-50ED1BDE166F}" destId="{2073D9B5-4E36-4EEE-A401-76D29DD3FC82}" srcOrd="2" destOrd="0" presId="urn:microsoft.com/office/officeart/2008/layout/VerticalCurvedList"/>
    <dgm:cxn modelId="{CEF1756F-0C0F-42ED-AEC8-BFEBEEEED359}" type="presParOf" srcId="{2073D9B5-4E36-4EEE-A401-76D29DD3FC82}" destId="{F2F189FE-4E71-45CC-85B7-633247400F28}" srcOrd="0" destOrd="0" presId="urn:microsoft.com/office/officeart/2008/layout/VerticalCurvedList"/>
    <dgm:cxn modelId="{78EB0570-0497-4AAF-A684-D24A5E154A4D}" type="presParOf" srcId="{D3667B18-6CDA-4BE6-96A4-50ED1BDE166F}" destId="{4DBBEB4A-E617-4B68-AA00-A78E4189B7BD}" srcOrd="3" destOrd="0" presId="urn:microsoft.com/office/officeart/2008/layout/VerticalCurvedList"/>
    <dgm:cxn modelId="{75AC5BBC-D6FA-4C5B-AC2A-566C5C15EEAB}" type="presParOf" srcId="{D3667B18-6CDA-4BE6-96A4-50ED1BDE166F}" destId="{763AEA57-CE08-46F2-B9AA-47EFB58B3169}" srcOrd="4" destOrd="0" presId="urn:microsoft.com/office/officeart/2008/layout/VerticalCurvedList"/>
    <dgm:cxn modelId="{19298A6A-3A5A-465E-92E7-F5D9B70AA46F}" type="presParOf" srcId="{763AEA57-CE08-46F2-B9AA-47EFB58B3169}" destId="{3CC6E1B6-F16D-42AD-B0E8-C1AB01CDC88D}" srcOrd="0" destOrd="0" presId="urn:microsoft.com/office/officeart/2008/layout/VerticalCurvedList"/>
    <dgm:cxn modelId="{D054EEFE-8E4A-4BCF-B357-92774C26C7FD}" type="presParOf" srcId="{D3667B18-6CDA-4BE6-96A4-50ED1BDE166F}" destId="{34E160FF-190C-4C87-918D-0D898BA8676F}" srcOrd="5" destOrd="0" presId="urn:microsoft.com/office/officeart/2008/layout/VerticalCurvedList"/>
    <dgm:cxn modelId="{206A70B0-4D0B-47D4-A177-852A000920D1}" type="presParOf" srcId="{D3667B18-6CDA-4BE6-96A4-50ED1BDE166F}" destId="{2B5496C2-0710-4A0F-A112-9620CE808172}" srcOrd="6" destOrd="0" presId="urn:microsoft.com/office/officeart/2008/layout/VerticalCurvedList"/>
    <dgm:cxn modelId="{1E23E61A-554D-4ABB-BC69-394DB25BBFF3}" type="presParOf" srcId="{2B5496C2-0710-4A0F-A112-9620CE808172}" destId="{08B272CE-4A9A-4AFD-B51D-60D467F87156}" srcOrd="0" destOrd="0" presId="urn:microsoft.com/office/officeart/2008/layout/VerticalCurvedList"/>
    <dgm:cxn modelId="{7D26D1FE-7C39-4A13-B48B-6F424AFC4180}" type="presParOf" srcId="{D3667B18-6CDA-4BE6-96A4-50ED1BDE166F}" destId="{AAF65CA9-E046-4704-9C65-426E9A66E9CF}" srcOrd="7" destOrd="0" presId="urn:microsoft.com/office/officeart/2008/layout/VerticalCurvedList"/>
    <dgm:cxn modelId="{5143006B-DCA1-4096-ACB6-83CFACF58048}" type="presParOf" srcId="{D3667B18-6CDA-4BE6-96A4-50ED1BDE166F}" destId="{7F51413A-9106-44E4-B83C-8664B1054328}" srcOrd="8" destOrd="0" presId="urn:microsoft.com/office/officeart/2008/layout/VerticalCurvedList"/>
    <dgm:cxn modelId="{B42D61B2-B12A-48D3-8409-6B94BF6DCEBE}" type="presParOf" srcId="{7F51413A-9106-44E4-B83C-8664B1054328}" destId="{0D6DE630-74AD-4F7D-AC24-7BAE83660DE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C3FE030-1BC5-4138-B791-C44B9E15E28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A2E1DE-4FCD-4BA2-8040-72C8C6CE73FF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02B9930C-A6DB-4DC1-BA75-A1B908D9AC3C}" type="parTrans" cxnId="{2D7E8D3E-7E9A-4118-80C9-2EF256D95818}">
      <dgm:prSet/>
      <dgm:spPr/>
      <dgm:t>
        <a:bodyPr/>
        <a:lstStyle/>
        <a:p>
          <a:endParaRPr lang="en-US"/>
        </a:p>
      </dgm:t>
    </dgm:pt>
    <dgm:pt modelId="{95939852-6C40-4EC4-A1DA-96773893183C}" type="sibTrans" cxnId="{2D7E8D3E-7E9A-4118-80C9-2EF256D95818}">
      <dgm:prSet/>
      <dgm:spPr/>
      <dgm:t>
        <a:bodyPr/>
        <a:lstStyle/>
        <a:p>
          <a:endParaRPr lang="en-US"/>
        </a:p>
      </dgm:t>
    </dgm:pt>
    <dgm:pt modelId="{036EDC06-4301-4B70-89F7-D88504C9B08C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495CBE75-3D19-4DD6-975F-65F38B110150}" type="parTrans" cxnId="{89253BB3-0C8C-468F-A36F-742713A66BC6}">
      <dgm:prSet/>
      <dgm:spPr/>
      <dgm:t>
        <a:bodyPr/>
        <a:lstStyle/>
        <a:p>
          <a:endParaRPr lang="en-US"/>
        </a:p>
      </dgm:t>
    </dgm:pt>
    <dgm:pt modelId="{18B3D6D8-EAED-4F58-B16A-A65E5BA4F488}" type="sibTrans" cxnId="{89253BB3-0C8C-468F-A36F-742713A66BC6}">
      <dgm:prSet/>
      <dgm:spPr/>
      <dgm:t>
        <a:bodyPr/>
        <a:lstStyle/>
        <a:p>
          <a:endParaRPr lang="en-US"/>
        </a:p>
      </dgm:t>
    </dgm:pt>
    <dgm:pt modelId="{1A54D8B7-C118-4BE0-B8F3-18FD06587716}">
      <dgm:prSet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AEF944C2-C8C3-41F8-9834-9BE9EAE078D0}" type="parTrans" cxnId="{A90AAE07-E2C9-4B55-B2BC-A373819733BE}">
      <dgm:prSet/>
      <dgm:spPr/>
      <dgm:t>
        <a:bodyPr/>
        <a:lstStyle/>
        <a:p>
          <a:endParaRPr lang="en-US"/>
        </a:p>
      </dgm:t>
    </dgm:pt>
    <dgm:pt modelId="{881CB7B0-A93B-4E7C-A677-369BD96964EA}" type="sibTrans" cxnId="{A90AAE07-E2C9-4B55-B2BC-A373819733BE}">
      <dgm:prSet/>
      <dgm:spPr>
        <a:solidFill>
          <a:schemeClr val="accent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 baseline="0"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D5300636-626F-4761-8564-CFCEB8ED1BE6}">
      <dgm:prSet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175E3358-957F-4102-BAAB-98E2639D758F}" type="parTrans" cxnId="{9CD3BB47-0CCE-491A-8D46-6CF0A057BC94}">
      <dgm:prSet/>
      <dgm:spPr/>
      <dgm:t>
        <a:bodyPr/>
        <a:lstStyle/>
        <a:p>
          <a:endParaRPr lang="en-US"/>
        </a:p>
      </dgm:t>
    </dgm:pt>
    <dgm:pt modelId="{F89B4FB2-72A8-43BF-A808-A236B379C01C}" type="sibTrans" cxnId="{9CD3BB47-0CCE-491A-8D46-6CF0A057BC94}">
      <dgm:prSet/>
      <dgm:spPr/>
      <dgm:t>
        <a:bodyPr/>
        <a:lstStyle/>
        <a:p>
          <a:endParaRPr lang="en-US"/>
        </a:p>
      </dgm:t>
    </dgm:pt>
    <dgm:pt modelId="{AE09E0AE-38A9-447F-B8BE-845BE971BA50}" type="pres">
      <dgm:prSet presAssocID="{8C3FE030-1BC5-4138-B791-C44B9E15E28A}" presName="Name0" presStyleCnt="0">
        <dgm:presLayoutVars>
          <dgm:chMax val="7"/>
          <dgm:chPref val="7"/>
          <dgm:dir val="rev"/>
        </dgm:presLayoutVars>
      </dgm:prSet>
      <dgm:spPr/>
      <dgm:t>
        <a:bodyPr/>
        <a:lstStyle/>
        <a:p>
          <a:endParaRPr lang="en-US"/>
        </a:p>
      </dgm:t>
    </dgm:pt>
    <dgm:pt modelId="{D3667B18-6CDA-4BE6-96A4-50ED1BDE166F}" type="pres">
      <dgm:prSet presAssocID="{8C3FE030-1BC5-4138-B791-C44B9E15E28A}" presName="Name1" presStyleCnt="0"/>
      <dgm:spPr/>
    </dgm:pt>
    <dgm:pt modelId="{A81BE705-2E08-41FF-A8E5-F6FB757C2358}" type="pres">
      <dgm:prSet presAssocID="{8C3FE030-1BC5-4138-B791-C44B9E15E28A}" presName="cycle" presStyleCnt="0"/>
      <dgm:spPr/>
    </dgm:pt>
    <dgm:pt modelId="{2018CA35-AFC0-49D0-B57F-34A7ADAC74A3}" type="pres">
      <dgm:prSet presAssocID="{8C3FE030-1BC5-4138-B791-C44B9E15E28A}" presName="srcNode" presStyleLbl="node1" presStyleIdx="0" presStyleCnt="4"/>
      <dgm:spPr/>
    </dgm:pt>
    <dgm:pt modelId="{60206A2C-BF8D-4046-BA84-0A8E6AAEFB38}" type="pres">
      <dgm:prSet presAssocID="{8C3FE030-1BC5-4138-B791-C44B9E15E28A}" presName="conn" presStyleLbl="parChTrans1D2" presStyleIdx="0" presStyleCnt="1"/>
      <dgm:spPr/>
      <dgm:t>
        <a:bodyPr/>
        <a:lstStyle/>
        <a:p>
          <a:endParaRPr lang="en-US"/>
        </a:p>
      </dgm:t>
    </dgm:pt>
    <dgm:pt modelId="{2F9A5A54-D8C4-4234-8439-A23D64BBB98D}" type="pres">
      <dgm:prSet presAssocID="{8C3FE030-1BC5-4138-B791-C44B9E15E28A}" presName="extraNode" presStyleLbl="node1" presStyleIdx="0" presStyleCnt="4"/>
      <dgm:spPr/>
    </dgm:pt>
    <dgm:pt modelId="{24E0C327-B6C9-4FCB-8BD3-A584B19BDBE7}" type="pres">
      <dgm:prSet presAssocID="{8C3FE030-1BC5-4138-B791-C44B9E15E28A}" presName="dstNode" presStyleLbl="node1" presStyleIdx="0" presStyleCnt="4"/>
      <dgm:spPr/>
    </dgm:pt>
    <dgm:pt modelId="{1297AB76-0F6A-49B2-BC97-40172B0B1135}" type="pres">
      <dgm:prSet presAssocID="{1A54D8B7-C118-4BE0-B8F3-18FD0658771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3D9B5-4E36-4EEE-A401-76D29DD3FC82}" type="pres">
      <dgm:prSet presAssocID="{1A54D8B7-C118-4BE0-B8F3-18FD06587716}" presName="accent_1" presStyleCnt="0"/>
      <dgm:spPr/>
    </dgm:pt>
    <dgm:pt modelId="{F2F189FE-4E71-45CC-85B7-633247400F28}" type="pres">
      <dgm:prSet presAssocID="{1A54D8B7-C118-4BE0-B8F3-18FD06587716}" presName="accentRepeatNode" presStyleLbl="solidFgAcc1" presStyleIdx="0" presStyleCnt="4"/>
      <dgm:spPr>
        <a:solidFill>
          <a:schemeClr val="bg1"/>
        </a:solidFill>
        <a:ln>
          <a:solidFill>
            <a:schemeClr val="tx2">
              <a:lumMod val="20000"/>
              <a:lumOff val="80000"/>
            </a:schemeClr>
          </a:solidFill>
        </a:ln>
      </dgm:spPr>
      <dgm:t>
        <a:bodyPr/>
        <a:lstStyle/>
        <a:p>
          <a:endParaRPr lang="en-US"/>
        </a:p>
      </dgm:t>
    </dgm:pt>
    <dgm:pt modelId="{4DBBEB4A-E617-4B68-AA00-A78E4189B7BD}" type="pres">
      <dgm:prSet presAssocID="{D5300636-626F-4761-8564-CFCEB8ED1BE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EA57-CE08-46F2-B9AA-47EFB58B3169}" type="pres">
      <dgm:prSet presAssocID="{D5300636-626F-4761-8564-CFCEB8ED1BE6}" presName="accent_2" presStyleCnt="0"/>
      <dgm:spPr/>
    </dgm:pt>
    <dgm:pt modelId="{3CC6E1B6-F16D-42AD-B0E8-C1AB01CDC88D}" type="pres">
      <dgm:prSet presAssocID="{D5300636-626F-4761-8564-CFCEB8ED1BE6}" presName="accentRepeatNode" presStyleLbl="solidFgAcc1" presStyleIdx="1" presStyleCnt="4"/>
      <dgm:spPr>
        <a:solidFill>
          <a:schemeClr val="bg1"/>
        </a:solidFill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endParaRPr lang="en-US"/>
        </a:p>
      </dgm:t>
    </dgm:pt>
    <dgm:pt modelId="{34E160FF-190C-4C87-918D-0D898BA8676F}" type="pres">
      <dgm:prSet presAssocID="{35A2E1DE-4FCD-4BA2-8040-72C8C6CE73FF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5496C2-0710-4A0F-A112-9620CE808172}" type="pres">
      <dgm:prSet presAssocID="{35A2E1DE-4FCD-4BA2-8040-72C8C6CE73FF}" presName="accent_3" presStyleCnt="0"/>
      <dgm:spPr/>
    </dgm:pt>
    <dgm:pt modelId="{08B272CE-4A9A-4AFD-B51D-60D467F87156}" type="pres">
      <dgm:prSet presAssocID="{35A2E1DE-4FCD-4BA2-8040-72C8C6CE73FF}" presName="accentRepeatNode" presStyleLbl="solidFgAcc1" presStyleIdx="2" presStyleCnt="4"/>
      <dgm:spPr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AAF65CA9-E046-4704-9C65-426E9A66E9CF}" type="pres">
      <dgm:prSet presAssocID="{036EDC06-4301-4B70-89F7-D88504C9B08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51413A-9106-44E4-B83C-8664B1054328}" type="pres">
      <dgm:prSet presAssocID="{036EDC06-4301-4B70-89F7-D88504C9B08C}" presName="accent_4" presStyleCnt="0"/>
      <dgm:spPr/>
    </dgm:pt>
    <dgm:pt modelId="{0D6DE630-74AD-4F7D-AC24-7BAE83660DE0}" type="pres">
      <dgm:prSet presAssocID="{036EDC06-4301-4B70-89F7-D88504C9B08C}" presName="accentRepeatNode" presStyleLbl="solidFgAcc1" presStyleIdx="3" presStyleCnt="4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</dgm:ptLst>
  <dgm:cxnLst>
    <dgm:cxn modelId="{D8A627A0-3D78-415F-8D07-EB7D76288895}" type="presOf" srcId="{1A54D8B7-C118-4BE0-B8F3-18FD06587716}" destId="{1297AB76-0F6A-49B2-BC97-40172B0B1135}" srcOrd="0" destOrd="0" presId="urn:microsoft.com/office/officeart/2008/layout/VerticalCurvedList"/>
    <dgm:cxn modelId="{3AB603B4-EED7-4EEC-BE56-15677B3EA3AF}" type="presOf" srcId="{036EDC06-4301-4B70-89F7-D88504C9B08C}" destId="{AAF65CA9-E046-4704-9C65-426E9A66E9CF}" srcOrd="0" destOrd="0" presId="urn:microsoft.com/office/officeart/2008/layout/VerticalCurvedList"/>
    <dgm:cxn modelId="{2D7E8D3E-7E9A-4118-80C9-2EF256D95818}" srcId="{8C3FE030-1BC5-4138-B791-C44B9E15E28A}" destId="{35A2E1DE-4FCD-4BA2-8040-72C8C6CE73FF}" srcOrd="2" destOrd="0" parTransId="{02B9930C-A6DB-4DC1-BA75-A1B908D9AC3C}" sibTransId="{95939852-6C40-4EC4-A1DA-96773893183C}"/>
    <dgm:cxn modelId="{F76FC8B3-3012-4A2A-B226-36AD426FECCE}" type="presOf" srcId="{881CB7B0-A93B-4E7C-A677-369BD96964EA}" destId="{60206A2C-BF8D-4046-BA84-0A8E6AAEFB38}" srcOrd="0" destOrd="0" presId="urn:microsoft.com/office/officeart/2008/layout/VerticalCurvedList"/>
    <dgm:cxn modelId="{1FED0BF1-D28A-470D-9943-7FD20DD135F5}" type="presOf" srcId="{8C3FE030-1BC5-4138-B791-C44B9E15E28A}" destId="{AE09E0AE-38A9-447F-B8BE-845BE971BA50}" srcOrd="0" destOrd="0" presId="urn:microsoft.com/office/officeart/2008/layout/VerticalCurvedList"/>
    <dgm:cxn modelId="{89253BB3-0C8C-468F-A36F-742713A66BC6}" srcId="{8C3FE030-1BC5-4138-B791-C44B9E15E28A}" destId="{036EDC06-4301-4B70-89F7-D88504C9B08C}" srcOrd="3" destOrd="0" parTransId="{495CBE75-3D19-4DD6-975F-65F38B110150}" sibTransId="{18B3D6D8-EAED-4F58-B16A-A65E5BA4F488}"/>
    <dgm:cxn modelId="{A90AAE07-E2C9-4B55-B2BC-A373819733BE}" srcId="{8C3FE030-1BC5-4138-B791-C44B9E15E28A}" destId="{1A54D8B7-C118-4BE0-B8F3-18FD06587716}" srcOrd="0" destOrd="0" parTransId="{AEF944C2-C8C3-41F8-9834-9BE9EAE078D0}" sibTransId="{881CB7B0-A93B-4E7C-A677-369BD96964EA}"/>
    <dgm:cxn modelId="{9CD3BB47-0CCE-491A-8D46-6CF0A057BC94}" srcId="{8C3FE030-1BC5-4138-B791-C44B9E15E28A}" destId="{D5300636-626F-4761-8564-CFCEB8ED1BE6}" srcOrd="1" destOrd="0" parTransId="{175E3358-957F-4102-BAAB-98E2639D758F}" sibTransId="{F89B4FB2-72A8-43BF-A808-A236B379C01C}"/>
    <dgm:cxn modelId="{09174B46-E995-46D2-BA54-B8C0C828C0A6}" type="presOf" srcId="{D5300636-626F-4761-8564-CFCEB8ED1BE6}" destId="{4DBBEB4A-E617-4B68-AA00-A78E4189B7BD}" srcOrd="0" destOrd="0" presId="urn:microsoft.com/office/officeart/2008/layout/VerticalCurvedList"/>
    <dgm:cxn modelId="{4FDC1BBF-6C07-4D1C-8BF7-4753B93B971C}" type="presOf" srcId="{35A2E1DE-4FCD-4BA2-8040-72C8C6CE73FF}" destId="{34E160FF-190C-4C87-918D-0D898BA8676F}" srcOrd="0" destOrd="0" presId="urn:microsoft.com/office/officeart/2008/layout/VerticalCurvedList"/>
    <dgm:cxn modelId="{73B8EE70-6BD4-42F9-9D8C-13A942236D2A}" type="presParOf" srcId="{AE09E0AE-38A9-447F-B8BE-845BE971BA50}" destId="{D3667B18-6CDA-4BE6-96A4-50ED1BDE166F}" srcOrd="0" destOrd="0" presId="urn:microsoft.com/office/officeart/2008/layout/VerticalCurvedList"/>
    <dgm:cxn modelId="{5DAC95E2-ABDA-4C66-BB75-20341EA8CEB7}" type="presParOf" srcId="{D3667B18-6CDA-4BE6-96A4-50ED1BDE166F}" destId="{A81BE705-2E08-41FF-A8E5-F6FB757C2358}" srcOrd="0" destOrd="0" presId="urn:microsoft.com/office/officeart/2008/layout/VerticalCurvedList"/>
    <dgm:cxn modelId="{975FBBDB-F5D9-4E45-A7E7-5EC4B56013ED}" type="presParOf" srcId="{A81BE705-2E08-41FF-A8E5-F6FB757C2358}" destId="{2018CA35-AFC0-49D0-B57F-34A7ADAC74A3}" srcOrd="0" destOrd="0" presId="urn:microsoft.com/office/officeart/2008/layout/VerticalCurvedList"/>
    <dgm:cxn modelId="{A3D26B71-8954-4826-B0AB-77A8CBF6E2DC}" type="presParOf" srcId="{A81BE705-2E08-41FF-A8E5-F6FB757C2358}" destId="{60206A2C-BF8D-4046-BA84-0A8E6AAEFB38}" srcOrd="1" destOrd="0" presId="urn:microsoft.com/office/officeart/2008/layout/VerticalCurvedList"/>
    <dgm:cxn modelId="{B6C2EE9E-7CB1-4F3C-92B0-D1673D7B7ED2}" type="presParOf" srcId="{A81BE705-2E08-41FF-A8E5-F6FB757C2358}" destId="{2F9A5A54-D8C4-4234-8439-A23D64BBB98D}" srcOrd="2" destOrd="0" presId="urn:microsoft.com/office/officeart/2008/layout/VerticalCurvedList"/>
    <dgm:cxn modelId="{599290D0-649C-4691-AFD5-3074C8AA08D9}" type="presParOf" srcId="{A81BE705-2E08-41FF-A8E5-F6FB757C2358}" destId="{24E0C327-B6C9-4FCB-8BD3-A584B19BDBE7}" srcOrd="3" destOrd="0" presId="urn:microsoft.com/office/officeart/2008/layout/VerticalCurvedList"/>
    <dgm:cxn modelId="{27F9AE20-3454-4235-8950-7B33D139239D}" type="presParOf" srcId="{D3667B18-6CDA-4BE6-96A4-50ED1BDE166F}" destId="{1297AB76-0F6A-49B2-BC97-40172B0B1135}" srcOrd="1" destOrd="0" presId="urn:microsoft.com/office/officeart/2008/layout/VerticalCurvedList"/>
    <dgm:cxn modelId="{EEFE54DF-F2E2-40B7-946B-FC353ED916E1}" type="presParOf" srcId="{D3667B18-6CDA-4BE6-96A4-50ED1BDE166F}" destId="{2073D9B5-4E36-4EEE-A401-76D29DD3FC82}" srcOrd="2" destOrd="0" presId="urn:microsoft.com/office/officeart/2008/layout/VerticalCurvedList"/>
    <dgm:cxn modelId="{CEF1756F-0C0F-42ED-AEC8-BFEBEEEED359}" type="presParOf" srcId="{2073D9B5-4E36-4EEE-A401-76D29DD3FC82}" destId="{F2F189FE-4E71-45CC-85B7-633247400F28}" srcOrd="0" destOrd="0" presId="urn:microsoft.com/office/officeart/2008/layout/VerticalCurvedList"/>
    <dgm:cxn modelId="{78EB0570-0497-4AAF-A684-D24A5E154A4D}" type="presParOf" srcId="{D3667B18-6CDA-4BE6-96A4-50ED1BDE166F}" destId="{4DBBEB4A-E617-4B68-AA00-A78E4189B7BD}" srcOrd="3" destOrd="0" presId="urn:microsoft.com/office/officeart/2008/layout/VerticalCurvedList"/>
    <dgm:cxn modelId="{75AC5BBC-D6FA-4C5B-AC2A-566C5C15EEAB}" type="presParOf" srcId="{D3667B18-6CDA-4BE6-96A4-50ED1BDE166F}" destId="{763AEA57-CE08-46F2-B9AA-47EFB58B3169}" srcOrd="4" destOrd="0" presId="urn:microsoft.com/office/officeart/2008/layout/VerticalCurvedList"/>
    <dgm:cxn modelId="{19298A6A-3A5A-465E-92E7-F5D9B70AA46F}" type="presParOf" srcId="{763AEA57-CE08-46F2-B9AA-47EFB58B3169}" destId="{3CC6E1B6-F16D-42AD-B0E8-C1AB01CDC88D}" srcOrd="0" destOrd="0" presId="urn:microsoft.com/office/officeart/2008/layout/VerticalCurvedList"/>
    <dgm:cxn modelId="{D054EEFE-8E4A-4BCF-B357-92774C26C7FD}" type="presParOf" srcId="{D3667B18-6CDA-4BE6-96A4-50ED1BDE166F}" destId="{34E160FF-190C-4C87-918D-0D898BA8676F}" srcOrd="5" destOrd="0" presId="urn:microsoft.com/office/officeart/2008/layout/VerticalCurvedList"/>
    <dgm:cxn modelId="{206A70B0-4D0B-47D4-A177-852A000920D1}" type="presParOf" srcId="{D3667B18-6CDA-4BE6-96A4-50ED1BDE166F}" destId="{2B5496C2-0710-4A0F-A112-9620CE808172}" srcOrd="6" destOrd="0" presId="urn:microsoft.com/office/officeart/2008/layout/VerticalCurvedList"/>
    <dgm:cxn modelId="{1E23E61A-554D-4ABB-BC69-394DB25BBFF3}" type="presParOf" srcId="{2B5496C2-0710-4A0F-A112-9620CE808172}" destId="{08B272CE-4A9A-4AFD-B51D-60D467F87156}" srcOrd="0" destOrd="0" presId="urn:microsoft.com/office/officeart/2008/layout/VerticalCurvedList"/>
    <dgm:cxn modelId="{7D26D1FE-7C39-4A13-B48B-6F424AFC4180}" type="presParOf" srcId="{D3667B18-6CDA-4BE6-96A4-50ED1BDE166F}" destId="{AAF65CA9-E046-4704-9C65-426E9A66E9CF}" srcOrd="7" destOrd="0" presId="urn:microsoft.com/office/officeart/2008/layout/VerticalCurvedList"/>
    <dgm:cxn modelId="{5143006B-DCA1-4096-ACB6-83CFACF58048}" type="presParOf" srcId="{D3667B18-6CDA-4BE6-96A4-50ED1BDE166F}" destId="{7F51413A-9106-44E4-B83C-8664B1054328}" srcOrd="8" destOrd="0" presId="urn:microsoft.com/office/officeart/2008/layout/VerticalCurvedList"/>
    <dgm:cxn modelId="{B42D61B2-B12A-48D3-8409-6B94BF6DCEBE}" type="presParOf" srcId="{7F51413A-9106-44E4-B83C-8664B1054328}" destId="{0D6DE630-74AD-4F7D-AC24-7BAE83660DE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C3FE030-1BC5-4138-B791-C44B9E15E28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A2E1DE-4FCD-4BA2-8040-72C8C6CE73FF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02B9930C-A6DB-4DC1-BA75-A1B908D9AC3C}" type="parTrans" cxnId="{2D7E8D3E-7E9A-4118-80C9-2EF256D95818}">
      <dgm:prSet/>
      <dgm:spPr/>
      <dgm:t>
        <a:bodyPr/>
        <a:lstStyle/>
        <a:p>
          <a:endParaRPr lang="en-US"/>
        </a:p>
      </dgm:t>
    </dgm:pt>
    <dgm:pt modelId="{95939852-6C40-4EC4-A1DA-96773893183C}" type="sibTrans" cxnId="{2D7E8D3E-7E9A-4118-80C9-2EF256D95818}">
      <dgm:prSet/>
      <dgm:spPr/>
      <dgm:t>
        <a:bodyPr/>
        <a:lstStyle/>
        <a:p>
          <a:endParaRPr lang="en-US"/>
        </a:p>
      </dgm:t>
    </dgm:pt>
    <dgm:pt modelId="{036EDC06-4301-4B70-89F7-D88504C9B08C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495CBE75-3D19-4DD6-975F-65F38B110150}" type="parTrans" cxnId="{89253BB3-0C8C-468F-A36F-742713A66BC6}">
      <dgm:prSet/>
      <dgm:spPr/>
      <dgm:t>
        <a:bodyPr/>
        <a:lstStyle/>
        <a:p>
          <a:endParaRPr lang="en-US"/>
        </a:p>
      </dgm:t>
    </dgm:pt>
    <dgm:pt modelId="{18B3D6D8-EAED-4F58-B16A-A65E5BA4F488}" type="sibTrans" cxnId="{89253BB3-0C8C-468F-A36F-742713A66BC6}">
      <dgm:prSet/>
      <dgm:spPr/>
      <dgm:t>
        <a:bodyPr/>
        <a:lstStyle/>
        <a:p>
          <a:endParaRPr lang="en-US"/>
        </a:p>
      </dgm:t>
    </dgm:pt>
    <dgm:pt modelId="{1A54D8B7-C118-4BE0-B8F3-18FD06587716}">
      <dgm:prSet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AEF944C2-C8C3-41F8-9834-9BE9EAE078D0}" type="parTrans" cxnId="{A90AAE07-E2C9-4B55-B2BC-A373819733BE}">
      <dgm:prSet/>
      <dgm:spPr/>
      <dgm:t>
        <a:bodyPr/>
        <a:lstStyle/>
        <a:p>
          <a:endParaRPr lang="en-US"/>
        </a:p>
      </dgm:t>
    </dgm:pt>
    <dgm:pt modelId="{881CB7B0-A93B-4E7C-A677-369BD96964EA}" type="sibTrans" cxnId="{A90AAE07-E2C9-4B55-B2BC-A373819733BE}">
      <dgm:prSet/>
      <dgm:spPr>
        <a:solidFill>
          <a:schemeClr val="accent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 baseline="0"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D5300636-626F-4761-8564-CFCEB8ED1BE6}">
      <dgm:prSet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175E3358-957F-4102-BAAB-98E2639D758F}" type="parTrans" cxnId="{9CD3BB47-0CCE-491A-8D46-6CF0A057BC94}">
      <dgm:prSet/>
      <dgm:spPr/>
      <dgm:t>
        <a:bodyPr/>
        <a:lstStyle/>
        <a:p>
          <a:endParaRPr lang="en-US"/>
        </a:p>
      </dgm:t>
    </dgm:pt>
    <dgm:pt modelId="{F89B4FB2-72A8-43BF-A808-A236B379C01C}" type="sibTrans" cxnId="{9CD3BB47-0CCE-491A-8D46-6CF0A057BC94}">
      <dgm:prSet/>
      <dgm:spPr/>
      <dgm:t>
        <a:bodyPr/>
        <a:lstStyle/>
        <a:p>
          <a:endParaRPr lang="en-US"/>
        </a:p>
      </dgm:t>
    </dgm:pt>
    <dgm:pt modelId="{AE09E0AE-38A9-447F-B8BE-845BE971BA50}" type="pres">
      <dgm:prSet presAssocID="{8C3FE030-1BC5-4138-B791-C44B9E15E28A}" presName="Name0" presStyleCnt="0">
        <dgm:presLayoutVars>
          <dgm:chMax val="7"/>
          <dgm:chPref val="7"/>
          <dgm:dir val="rev"/>
        </dgm:presLayoutVars>
      </dgm:prSet>
      <dgm:spPr/>
      <dgm:t>
        <a:bodyPr/>
        <a:lstStyle/>
        <a:p>
          <a:endParaRPr lang="en-US"/>
        </a:p>
      </dgm:t>
    </dgm:pt>
    <dgm:pt modelId="{D3667B18-6CDA-4BE6-96A4-50ED1BDE166F}" type="pres">
      <dgm:prSet presAssocID="{8C3FE030-1BC5-4138-B791-C44B9E15E28A}" presName="Name1" presStyleCnt="0"/>
      <dgm:spPr/>
    </dgm:pt>
    <dgm:pt modelId="{A81BE705-2E08-41FF-A8E5-F6FB757C2358}" type="pres">
      <dgm:prSet presAssocID="{8C3FE030-1BC5-4138-B791-C44B9E15E28A}" presName="cycle" presStyleCnt="0"/>
      <dgm:spPr/>
    </dgm:pt>
    <dgm:pt modelId="{2018CA35-AFC0-49D0-B57F-34A7ADAC74A3}" type="pres">
      <dgm:prSet presAssocID="{8C3FE030-1BC5-4138-B791-C44B9E15E28A}" presName="srcNode" presStyleLbl="node1" presStyleIdx="0" presStyleCnt="4"/>
      <dgm:spPr/>
    </dgm:pt>
    <dgm:pt modelId="{60206A2C-BF8D-4046-BA84-0A8E6AAEFB38}" type="pres">
      <dgm:prSet presAssocID="{8C3FE030-1BC5-4138-B791-C44B9E15E28A}" presName="conn" presStyleLbl="parChTrans1D2" presStyleIdx="0" presStyleCnt="1"/>
      <dgm:spPr/>
      <dgm:t>
        <a:bodyPr/>
        <a:lstStyle/>
        <a:p>
          <a:endParaRPr lang="en-US"/>
        </a:p>
      </dgm:t>
    </dgm:pt>
    <dgm:pt modelId="{2F9A5A54-D8C4-4234-8439-A23D64BBB98D}" type="pres">
      <dgm:prSet presAssocID="{8C3FE030-1BC5-4138-B791-C44B9E15E28A}" presName="extraNode" presStyleLbl="node1" presStyleIdx="0" presStyleCnt="4"/>
      <dgm:spPr/>
    </dgm:pt>
    <dgm:pt modelId="{24E0C327-B6C9-4FCB-8BD3-A584B19BDBE7}" type="pres">
      <dgm:prSet presAssocID="{8C3FE030-1BC5-4138-B791-C44B9E15E28A}" presName="dstNode" presStyleLbl="node1" presStyleIdx="0" presStyleCnt="4"/>
      <dgm:spPr/>
    </dgm:pt>
    <dgm:pt modelId="{1297AB76-0F6A-49B2-BC97-40172B0B1135}" type="pres">
      <dgm:prSet presAssocID="{1A54D8B7-C118-4BE0-B8F3-18FD0658771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3D9B5-4E36-4EEE-A401-76D29DD3FC82}" type="pres">
      <dgm:prSet presAssocID="{1A54D8B7-C118-4BE0-B8F3-18FD06587716}" presName="accent_1" presStyleCnt="0"/>
      <dgm:spPr/>
    </dgm:pt>
    <dgm:pt modelId="{F2F189FE-4E71-45CC-85B7-633247400F28}" type="pres">
      <dgm:prSet presAssocID="{1A54D8B7-C118-4BE0-B8F3-18FD06587716}" presName="accentRepeatNode" presStyleLbl="solidFgAcc1" presStyleIdx="0" presStyleCnt="4"/>
      <dgm:spPr>
        <a:solidFill>
          <a:schemeClr val="bg1"/>
        </a:solidFill>
        <a:ln>
          <a:solidFill>
            <a:schemeClr val="tx2">
              <a:lumMod val="20000"/>
              <a:lumOff val="80000"/>
            </a:schemeClr>
          </a:solidFill>
        </a:ln>
      </dgm:spPr>
      <dgm:t>
        <a:bodyPr/>
        <a:lstStyle/>
        <a:p>
          <a:endParaRPr lang="en-US"/>
        </a:p>
      </dgm:t>
    </dgm:pt>
    <dgm:pt modelId="{4DBBEB4A-E617-4B68-AA00-A78E4189B7BD}" type="pres">
      <dgm:prSet presAssocID="{D5300636-626F-4761-8564-CFCEB8ED1BE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EA57-CE08-46F2-B9AA-47EFB58B3169}" type="pres">
      <dgm:prSet presAssocID="{D5300636-626F-4761-8564-CFCEB8ED1BE6}" presName="accent_2" presStyleCnt="0"/>
      <dgm:spPr/>
    </dgm:pt>
    <dgm:pt modelId="{3CC6E1B6-F16D-42AD-B0E8-C1AB01CDC88D}" type="pres">
      <dgm:prSet presAssocID="{D5300636-626F-4761-8564-CFCEB8ED1BE6}" presName="accentRepeatNode" presStyleLbl="solidFgAcc1" presStyleIdx="1" presStyleCnt="4"/>
      <dgm:spPr>
        <a:solidFill>
          <a:srgbClr val="BBC2EB"/>
        </a:solidFill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endParaRPr lang="en-US"/>
        </a:p>
      </dgm:t>
    </dgm:pt>
    <dgm:pt modelId="{34E160FF-190C-4C87-918D-0D898BA8676F}" type="pres">
      <dgm:prSet presAssocID="{35A2E1DE-4FCD-4BA2-8040-72C8C6CE73FF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5496C2-0710-4A0F-A112-9620CE808172}" type="pres">
      <dgm:prSet presAssocID="{35A2E1DE-4FCD-4BA2-8040-72C8C6CE73FF}" presName="accent_3" presStyleCnt="0"/>
      <dgm:spPr/>
    </dgm:pt>
    <dgm:pt modelId="{08B272CE-4A9A-4AFD-B51D-60D467F87156}" type="pres">
      <dgm:prSet presAssocID="{35A2E1DE-4FCD-4BA2-8040-72C8C6CE73FF}" presName="accentRepeatNode" presStyleLbl="solidFgAcc1" presStyleIdx="2" presStyleCnt="4"/>
      <dgm:spPr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AAF65CA9-E046-4704-9C65-426E9A66E9CF}" type="pres">
      <dgm:prSet presAssocID="{036EDC06-4301-4B70-89F7-D88504C9B08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51413A-9106-44E4-B83C-8664B1054328}" type="pres">
      <dgm:prSet presAssocID="{036EDC06-4301-4B70-89F7-D88504C9B08C}" presName="accent_4" presStyleCnt="0"/>
      <dgm:spPr/>
    </dgm:pt>
    <dgm:pt modelId="{0D6DE630-74AD-4F7D-AC24-7BAE83660DE0}" type="pres">
      <dgm:prSet presAssocID="{036EDC06-4301-4B70-89F7-D88504C9B08C}" presName="accentRepeatNode" presStyleLbl="solidFgAcc1" presStyleIdx="3" presStyleCnt="4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</dgm:ptLst>
  <dgm:cxnLst>
    <dgm:cxn modelId="{D8A627A0-3D78-415F-8D07-EB7D76288895}" type="presOf" srcId="{1A54D8B7-C118-4BE0-B8F3-18FD06587716}" destId="{1297AB76-0F6A-49B2-BC97-40172B0B1135}" srcOrd="0" destOrd="0" presId="urn:microsoft.com/office/officeart/2008/layout/VerticalCurvedList"/>
    <dgm:cxn modelId="{3AB603B4-EED7-4EEC-BE56-15677B3EA3AF}" type="presOf" srcId="{036EDC06-4301-4B70-89F7-D88504C9B08C}" destId="{AAF65CA9-E046-4704-9C65-426E9A66E9CF}" srcOrd="0" destOrd="0" presId="urn:microsoft.com/office/officeart/2008/layout/VerticalCurvedList"/>
    <dgm:cxn modelId="{2D7E8D3E-7E9A-4118-80C9-2EF256D95818}" srcId="{8C3FE030-1BC5-4138-B791-C44B9E15E28A}" destId="{35A2E1DE-4FCD-4BA2-8040-72C8C6CE73FF}" srcOrd="2" destOrd="0" parTransId="{02B9930C-A6DB-4DC1-BA75-A1B908D9AC3C}" sibTransId="{95939852-6C40-4EC4-A1DA-96773893183C}"/>
    <dgm:cxn modelId="{F76FC8B3-3012-4A2A-B226-36AD426FECCE}" type="presOf" srcId="{881CB7B0-A93B-4E7C-A677-369BD96964EA}" destId="{60206A2C-BF8D-4046-BA84-0A8E6AAEFB38}" srcOrd="0" destOrd="0" presId="urn:microsoft.com/office/officeart/2008/layout/VerticalCurvedList"/>
    <dgm:cxn modelId="{1FED0BF1-D28A-470D-9943-7FD20DD135F5}" type="presOf" srcId="{8C3FE030-1BC5-4138-B791-C44B9E15E28A}" destId="{AE09E0AE-38A9-447F-B8BE-845BE971BA50}" srcOrd="0" destOrd="0" presId="urn:microsoft.com/office/officeart/2008/layout/VerticalCurvedList"/>
    <dgm:cxn modelId="{89253BB3-0C8C-468F-A36F-742713A66BC6}" srcId="{8C3FE030-1BC5-4138-B791-C44B9E15E28A}" destId="{036EDC06-4301-4B70-89F7-D88504C9B08C}" srcOrd="3" destOrd="0" parTransId="{495CBE75-3D19-4DD6-975F-65F38B110150}" sibTransId="{18B3D6D8-EAED-4F58-B16A-A65E5BA4F488}"/>
    <dgm:cxn modelId="{A90AAE07-E2C9-4B55-B2BC-A373819733BE}" srcId="{8C3FE030-1BC5-4138-B791-C44B9E15E28A}" destId="{1A54D8B7-C118-4BE0-B8F3-18FD06587716}" srcOrd="0" destOrd="0" parTransId="{AEF944C2-C8C3-41F8-9834-9BE9EAE078D0}" sibTransId="{881CB7B0-A93B-4E7C-A677-369BD96964EA}"/>
    <dgm:cxn modelId="{9CD3BB47-0CCE-491A-8D46-6CF0A057BC94}" srcId="{8C3FE030-1BC5-4138-B791-C44B9E15E28A}" destId="{D5300636-626F-4761-8564-CFCEB8ED1BE6}" srcOrd="1" destOrd="0" parTransId="{175E3358-957F-4102-BAAB-98E2639D758F}" sibTransId="{F89B4FB2-72A8-43BF-A808-A236B379C01C}"/>
    <dgm:cxn modelId="{09174B46-E995-46D2-BA54-B8C0C828C0A6}" type="presOf" srcId="{D5300636-626F-4761-8564-CFCEB8ED1BE6}" destId="{4DBBEB4A-E617-4B68-AA00-A78E4189B7BD}" srcOrd="0" destOrd="0" presId="urn:microsoft.com/office/officeart/2008/layout/VerticalCurvedList"/>
    <dgm:cxn modelId="{4FDC1BBF-6C07-4D1C-8BF7-4753B93B971C}" type="presOf" srcId="{35A2E1DE-4FCD-4BA2-8040-72C8C6CE73FF}" destId="{34E160FF-190C-4C87-918D-0D898BA8676F}" srcOrd="0" destOrd="0" presId="urn:microsoft.com/office/officeart/2008/layout/VerticalCurvedList"/>
    <dgm:cxn modelId="{73B8EE70-6BD4-42F9-9D8C-13A942236D2A}" type="presParOf" srcId="{AE09E0AE-38A9-447F-B8BE-845BE971BA50}" destId="{D3667B18-6CDA-4BE6-96A4-50ED1BDE166F}" srcOrd="0" destOrd="0" presId="urn:microsoft.com/office/officeart/2008/layout/VerticalCurvedList"/>
    <dgm:cxn modelId="{5DAC95E2-ABDA-4C66-BB75-20341EA8CEB7}" type="presParOf" srcId="{D3667B18-6CDA-4BE6-96A4-50ED1BDE166F}" destId="{A81BE705-2E08-41FF-A8E5-F6FB757C2358}" srcOrd="0" destOrd="0" presId="urn:microsoft.com/office/officeart/2008/layout/VerticalCurvedList"/>
    <dgm:cxn modelId="{975FBBDB-F5D9-4E45-A7E7-5EC4B56013ED}" type="presParOf" srcId="{A81BE705-2E08-41FF-A8E5-F6FB757C2358}" destId="{2018CA35-AFC0-49D0-B57F-34A7ADAC74A3}" srcOrd="0" destOrd="0" presId="urn:microsoft.com/office/officeart/2008/layout/VerticalCurvedList"/>
    <dgm:cxn modelId="{A3D26B71-8954-4826-B0AB-77A8CBF6E2DC}" type="presParOf" srcId="{A81BE705-2E08-41FF-A8E5-F6FB757C2358}" destId="{60206A2C-BF8D-4046-BA84-0A8E6AAEFB38}" srcOrd="1" destOrd="0" presId="urn:microsoft.com/office/officeart/2008/layout/VerticalCurvedList"/>
    <dgm:cxn modelId="{B6C2EE9E-7CB1-4F3C-92B0-D1673D7B7ED2}" type="presParOf" srcId="{A81BE705-2E08-41FF-A8E5-F6FB757C2358}" destId="{2F9A5A54-D8C4-4234-8439-A23D64BBB98D}" srcOrd="2" destOrd="0" presId="urn:microsoft.com/office/officeart/2008/layout/VerticalCurvedList"/>
    <dgm:cxn modelId="{599290D0-649C-4691-AFD5-3074C8AA08D9}" type="presParOf" srcId="{A81BE705-2E08-41FF-A8E5-F6FB757C2358}" destId="{24E0C327-B6C9-4FCB-8BD3-A584B19BDBE7}" srcOrd="3" destOrd="0" presId="urn:microsoft.com/office/officeart/2008/layout/VerticalCurvedList"/>
    <dgm:cxn modelId="{27F9AE20-3454-4235-8950-7B33D139239D}" type="presParOf" srcId="{D3667B18-6CDA-4BE6-96A4-50ED1BDE166F}" destId="{1297AB76-0F6A-49B2-BC97-40172B0B1135}" srcOrd="1" destOrd="0" presId="urn:microsoft.com/office/officeart/2008/layout/VerticalCurvedList"/>
    <dgm:cxn modelId="{EEFE54DF-F2E2-40B7-946B-FC353ED916E1}" type="presParOf" srcId="{D3667B18-6CDA-4BE6-96A4-50ED1BDE166F}" destId="{2073D9B5-4E36-4EEE-A401-76D29DD3FC82}" srcOrd="2" destOrd="0" presId="urn:microsoft.com/office/officeart/2008/layout/VerticalCurvedList"/>
    <dgm:cxn modelId="{CEF1756F-0C0F-42ED-AEC8-BFEBEEEED359}" type="presParOf" srcId="{2073D9B5-4E36-4EEE-A401-76D29DD3FC82}" destId="{F2F189FE-4E71-45CC-85B7-633247400F28}" srcOrd="0" destOrd="0" presId="urn:microsoft.com/office/officeart/2008/layout/VerticalCurvedList"/>
    <dgm:cxn modelId="{78EB0570-0497-4AAF-A684-D24A5E154A4D}" type="presParOf" srcId="{D3667B18-6CDA-4BE6-96A4-50ED1BDE166F}" destId="{4DBBEB4A-E617-4B68-AA00-A78E4189B7BD}" srcOrd="3" destOrd="0" presId="urn:microsoft.com/office/officeart/2008/layout/VerticalCurvedList"/>
    <dgm:cxn modelId="{75AC5BBC-D6FA-4C5B-AC2A-566C5C15EEAB}" type="presParOf" srcId="{D3667B18-6CDA-4BE6-96A4-50ED1BDE166F}" destId="{763AEA57-CE08-46F2-B9AA-47EFB58B3169}" srcOrd="4" destOrd="0" presId="urn:microsoft.com/office/officeart/2008/layout/VerticalCurvedList"/>
    <dgm:cxn modelId="{19298A6A-3A5A-465E-92E7-F5D9B70AA46F}" type="presParOf" srcId="{763AEA57-CE08-46F2-B9AA-47EFB58B3169}" destId="{3CC6E1B6-F16D-42AD-B0E8-C1AB01CDC88D}" srcOrd="0" destOrd="0" presId="urn:microsoft.com/office/officeart/2008/layout/VerticalCurvedList"/>
    <dgm:cxn modelId="{D054EEFE-8E4A-4BCF-B357-92774C26C7FD}" type="presParOf" srcId="{D3667B18-6CDA-4BE6-96A4-50ED1BDE166F}" destId="{34E160FF-190C-4C87-918D-0D898BA8676F}" srcOrd="5" destOrd="0" presId="urn:microsoft.com/office/officeart/2008/layout/VerticalCurvedList"/>
    <dgm:cxn modelId="{206A70B0-4D0B-47D4-A177-852A000920D1}" type="presParOf" srcId="{D3667B18-6CDA-4BE6-96A4-50ED1BDE166F}" destId="{2B5496C2-0710-4A0F-A112-9620CE808172}" srcOrd="6" destOrd="0" presId="urn:microsoft.com/office/officeart/2008/layout/VerticalCurvedList"/>
    <dgm:cxn modelId="{1E23E61A-554D-4ABB-BC69-394DB25BBFF3}" type="presParOf" srcId="{2B5496C2-0710-4A0F-A112-9620CE808172}" destId="{08B272CE-4A9A-4AFD-B51D-60D467F87156}" srcOrd="0" destOrd="0" presId="urn:microsoft.com/office/officeart/2008/layout/VerticalCurvedList"/>
    <dgm:cxn modelId="{7D26D1FE-7C39-4A13-B48B-6F424AFC4180}" type="presParOf" srcId="{D3667B18-6CDA-4BE6-96A4-50ED1BDE166F}" destId="{AAF65CA9-E046-4704-9C65-426E9A66E9CF}" srcOrd="7" destOrd="0" presId="urn:microsoft.com/office/officeart/2008/layout/VerticalCurvedList"/>
    <dgm:cxn modelId="{5143006B-DCA1-4096-ACB6-83CFACF58048}" type="presParOf" srcId="{D3667B18-6CDA-4BE6-96A4-50ED1BDE166F}" destId="{7F51413A-9106-44E4-B83C-8664B1054328}" srcOrd="8" destOrd="0" presId="urn:microsoft.com/office/officeart/2008/layout/VerticalCurvedList"/>
    <dgm:cxn modelId="{B42D61B2-B12A-48D3-8409-6B94BF6DCEBE}" type="presParOf" srcId="{7F51413A-9106-44E4-B83C-8664B1054328}" destId="{0D6DE630-74AD-4F7D-AC24-7BAE83660DE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C3FE030-1BC5-4138-B791-C44B9E15E28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A2E1DE-4FCD-4BA2-8040-72C8C6CE73FF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02B9930C-A6DB-4DC1-BA75-A1B908D9AC3C}" type="parTrans" cxnId="{2D7E8D3E-7E9A-4118-80C9-2EF256D95818}">
      <dgm:prSet/>
      <dgm:spPr/>
      <dgm:t>
        <a:bodyPr/>
        <a:lstStyle/>
        <a:p>
          <a:endParaRPr lang="en-US"/>
        </a:p>
      </dgm:t>
    </dgm:pt>
    <dgm:pt modelId="{95939852-6C40-4EC4-A1DA-96773893183C}" type="sibTrans" cxnId="{2D7E8D3E-7E9A-4118-80C9-2EF256D95818}">
      <dgm:prSet/>
      <dgm:spPr/>
      <dgm:t>
        <a:bodyPr/>
        <a:lstStyle/>
        <a:p>
          <a:endParaRPr lang="en-US"/>
        </a:p>
      </dgm:t>
    </dgm:pt>
    <dgm:pt modelId="{036EDC06-4301-4B70-89F7-D88504C9B08C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495CBE75-3D19-4DD6-975F-65F38B110150}" type="parTrans" cxnId="{89253BB3-0C8C-468F-A36F-742713A66BC6}">
      <dgm:prSet/>
      <dgm:spPr/>
      <dgm:t>
        <a:bodyPr/>
        <a:lstStyle/>
        <a:p>
          <a:endParaRPr lang="en-US"/>
        </a:p>
      </dgm:t>
    </dgm:pt>
    <dgm:pt modelId="{18B3D6D8-EAED-4F58-B16A-A65E5BA4F488}" type="sibTrans" cxnId="{89253BB3-0C8C-468F-A36F-742713A66BC6}">
      <dgm:prSet/>
      <dgm:spPr/>
      <dgm:t>
        <a:bodyPr/>
        <a:lstStyle/>
        <a:p>
          <a:endParaRPr lang="en-US"/>
        </a:p>
      </dgm:t>
    </dgm:pt>
    <dgm:pt modelId="{1A54D8B7-C118-4BE0-B8F3-18FD06587716}">
      <dgm:prSet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AEF944C2-C8C3-41F8-9834-9BE9EAE078D0}" type="parTrans" cxnId="{A90AAE07-E2C9-4B55-B2BC-A373819733BE}">
      <dgm:prSet/>
      <dgm:spPr/>
      <dgm:t>
        <a:bodyPr/>
        <a:lstStyle/>
        <a:p>
          <a:endParaRPr lang="en-US"/>
        </a:p>
      </dgm:t>
    </dgm:pt>
    <dgm:pt modelId="{881CB7B0-A93B-4E7C-A677-369BD96964EA}" type="sibTrans" cxnId="{A90AAE07-E2C9-4B55-B2BC-A373819733BE}">
      <dgm:prSet/>
      <dgm:spPr>
        <a:solidFill>
          <a:schemeClr val="accent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 baseline="0"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D5300636-626F-4761-8564-CFCEB8ED1BE6}">
      <dgm:prSet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175E3358-957F-4102-BAAB-98E2639D758F}" type="parTrans" cxnId="{9CD3BB47-0CCE-491A-8D46-6CF0A057BC94}">
      <dgm:prSet/>
      <dgm:spPr/>
      <dgm:t>
        <a:bodyPr/>
        <a:lstStyle/>
        <a:p>
          <a:endParaRPr lang="en-US"/>
        </a:p>
      </dgm:t>
    </dgm:pt>
    <dgm:pt modelId="{F89B4FB2-72A8-43BF-A808-A236B379C01C}" type="sibTrans" cxnId="{9CD3BB47-0CCE-491A-8D46-6CF0A057BC94}">
      <dgm:prSet/>
      <dgm:spPr/>
      <dgm:t>
        <a:bodyPr/>
        <a:lstStyle/>
        <a:p>
          <a:endParaRPr lang="en-US"/>
        </a:p>
      </dgm:t>
    </dgm:pt>
    <dgm:pt modelId="{AE09E0AE-38A9-447F-B8BE-845BE971BA50}" type="pres">
      <dgm:prSet presAssocID="{8C3FE030-1BC5-4138-B791-C44B9E15E28A}" presName="Name0" presStyleCnt="0">
        <dgm:presLayoutVars>
          <dgm:chMax val="7"/>
          <dgm:chPref val="7"/>
          <dgm:dir val="rev"/>
        </dgm:presLayoutVars>
      </dgm:prSet>
      <dgm:spPr/>
      <dgm:t>
        <a:bodyPr/>
        <a:lstStyle/>
        <a:p>
          <a:endParaRPr lang="en-US"/>
        </a:p>
      </dgm:t>
    </dgm:pt>
    <dgm:pt modelId="{D3667B18-6CDA-4BE6-96A4-50ED1BDE166F}" type="pres">
      <dgm:prSet presAssocID="{8C3FE030-1BC5-4138-B791-C44B9E15E28A}" presName="Name1" presStyleCnt="0"/>
      <dgm:spPr/>
    </dgm:pt>
    <dgm:pt modelId="{A81BE705-2E08-41FF-A8E5-F6FB757C2358}" type="pres">
      <dgm:prSet presAssocID="{8C3FE030-1BC5-4138-B791-C44B9E15E28A}" presName="cycle" presStyleCnt="0"/>
      <dgm:spPr/>
    </dgm:pt>
    <dgm:pt modelId="{2018CA35-AFC0-49D0-B57F-34A7ADAC74A3}" type="pres">
      <dgm:prSet presAssocID="{8C3FE030-1BC5-4138-B791-C44B9E15E28A}" presName="srcNode" presStyleLbl="node1" presStyleIdx="0" presStyleCnt="4"/>
      <dgm:spPr/>
    </dgm:pt>
    <dgm:pt modelId="{60206A2C-BF8D-4046-BA84-0A8E6AAEFB38}" type="pres">
      <dgm:prSet presAssocID="{8C3FE030-1BC5-4138-B791-C44B9E15E28A}" presName="conn" presStyleLbl="parChTrans1D2" presStyleIdx="0" presStyleCnt="1"/>
      <dgm:spPr/>
      <dgm:t>
        <a:bodyPr/>
        <a:lstStyle/>
        <a:p>
          <a:endParaRPr lang="en-US"/>
        </a:p>
      </dgm:t>
    </dgm:pt>
    <dgm:pt modelId="{2F9A5A54-D8C4-4234-8439-A23D64BBB98D}" type="pres">
      <dgm:prSet presAssocID="{8C3FE030-1BC5-4138-B791-C44B9E15E28A}" presName="extraNode" presStyleLbl="node1" presStyleIdx="0" presStyleCnt="4"/>
      <dgm:spPr/>
    </dgm:pt>
    <dgm:pt modelId="{24E0C327-B6C9-4FCB-8BD3-A584B19BDBE7}" type="pres">
      <dgm:prSet presAssocID="{8C3FE030-1BC5-4138-B791-C44B9E15E28A}" presName="dstNode" presStyleLbl="node1" presStyleIdx="0" presStyleCnt="4"/>
      <dgm:spPr/>
    </dgm:pt>
    <dgm:pt modelId="{1297AB76-0F6A-49B2-BC97-40172B0B1135}" type="pres">
      <dgm:prSet presAssocID="{1A54D8B7-C118-4BE0-B8F3-18FD0658771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3D9B5-4E36-4EEE-A401-76D29DD3FC82}" type="pres">
      <dgm:prSet presAssocID="{1A54D8B7-C118-4BE0-B8F3-18FD06587716}" presName="accent_1" presStyleCnt="0"/>
      <dgm:spPr/>
    </dgm:pt>
    <dgm:pt modelId="{F2F189FE-4E71-45CC-85B7-633247400F28}" type="pres">
      <dgm:prSet presAssocID="{1A54D8B7-C118-4BE0-B8F3-18FD06587716}" presName="accentRepeatNode" presStyleLbl="solidFgAcc1" presStyleIdx="0" presStyleCnt="4"/>
      <dgm:spPr>
        <a:solidFill>
          <a:schemeClr val="bg1"/>
        </a:solidFill>
        <a:ln>
          <a:solidFill>
            <a:schemeClr val="tx2">
              <a:lumMod val="20000"/>
              <a:lumOff val="80000"/>
            </a:schemeClr>
          </a:solidFill>
        </a:ln>
      </dgm:spPr>
      <dgm:t>
        <a:bodyPr/>
        <a:lstStyle/>
        <a:p>
          <a:endParaRPr lang="en-US"/>
        </a:p>
      </dgm:t>
    </dgm:pt>
    <dgm:pt modelId="{4DBBEB4A-E617-4B68-AA00-A78E4189B7BD}" type="pres">
      <dgm:prSet presAssocID="{D5300636-626F-4761-8564-CFCEB8ED1BE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EA57-CE08-46F2-B9AA-47EFB58B3169}" type="pres">
      <dgm:prSet presAssocID="{D5300636-626F-4761-8564-CFCEB8ED1BE6}" presName="accent_2" presStyleCnt="0"/>
      <dgm:spPr/>
    </dgm:pt>
    <dgm:pt modelId="{3CC6E1B6-F16D-42AD-B0E8-C1AB01CDC88D}" type="pres">
      <dgm:prSet presAssocID="{D5300636-626F-4761-8564-CFCEB8ED1BE6}" presName="accentRepeatNode" presStyleLbl="solidFgAcc1" presStyleIdx="1" presStyleCnt="4"/>
      <dgm:spPr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endParaRPr lang="en-US"/>
        </a:p>
      </dgm:t>
    </dgm:pt>
    <dgm:pt modelId="{34E160FF-190C-4C87-918D-0D898BA8676F}" type="pres">
      <dgm:prSet presAssocID="{35A2E1DE-4FCD-4BA2-8040-72C8C6CE73FF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5496C2-0710-4A0F-A112-9620CE808172}" type="pres">
      <dgm:prSet presAssocID="{35A2E1DE-4FCD-4BA2-8040-72C8C6CE73FF}" presName="accent_3" presStyleCnt="0"/>
      <dgm:spPr/>
    </dgm:pt>
    <dgm:pt modelId="{08B272CE-4A9A-4AFD-B51D-60D467F87156}" type="pres">
      <dgm:prSet presAssocID="{35A2E1DE-4FCD-4BA2-8040-72C8C6CE73FF}" presName="accentRepeatNode" presStyleLbl="solidFgAcc1" presStyleIdx="2" presStyleCnt="4"/>
      <dgm:spPr>
        <a:solidFill>
          <a:schemeClr val="bg1"/>
        </a:solidFill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AAF65CA9-E046-4704-9C65-426E9A66E9CF}" type="pres">
      <dgm:prSet presAssocID="{036EDC06-4301-4B70-89F7-D88504C9B08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51413A-9106-44E4-B83C-8664B1054328}" type="pres">
      <dgm:prSet presAssocID="{036EDC06-4301-4B70-89F7-D88504C9B08C}" presName="accent_4" presStyleCnt="0"/>
      <dgm:spPr/>
    </dgm:pt>
    <dgm:pt modelId="{0D6DE630-74AD-4F7D-AC24-7BAE83660DE0}" type="pres">
      <dgm:prSet presAssocID="{036EDC06-4301-4B70-89F7-D88504C9B08C}" presName="accentRepeatNode" presStyleLbl="solidFgAcc1" presStyleIdx="3" presStyleCnt="4"/>
      <dgm:spPr>
        <a:solidFill>
          <a:schemeClr val="bg1"/>
        </a:solidFill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</dgm:ptLst>
  <dgm:cxnLst>
    <dgm:cxn modelId="{D8A627A0-3D78-415F-8D07-EB7D76288895}" type="presOf" srcId="{1A54D8B7-C118-4BE0-B8F3-18FD06587716}" destId="{1297AB76-0F6A-49B2-BC97-40172B0B1135}" srcOrd="0" destOrd="0" presId="urn:microsoft.com/office/officeart/2008/layout/VerticalCurvedList"/>
    <dgm:cxn modelId="{3AB603B4-EED7-4EEC-BE56-15677B3EA3AF}" type="presOf" srcId="{036EDC06-4301-4B70-89F7-D88504C9B08C}" destId="{AAF65CA9-E046-4704-9C65-426E9A66E9CF}" srcOrd="0" destOrd="0" presId="urn:microsoft.com/office/officeart/2008/layout/VerticalCurvedList"/>
    <dgm:cxn modelId="{2D7E8D3E-7E9A-4118-80C9-2EF256D95818}" srcId="{8C3FE030-1BC5-4138-B791-C44B9E15E28A}" destId="{35A2E1DE-4FCD-4BA2-8040-72C8C6CE73FF}" srcOrd="2" destOrd="0" parTransId="{02B9930C-A6DB-4DC1-BA75-A1B908D9AC3C}" sibTransId="{95939852-6C40-4EC4-A1DA-96773893183C}"/>
    <dgm:cxn modelId="{F76FC8B3-3012-4A2A-B226-36AD426FECCE}" type="presOf" srcId="{881CB7B0-A93B-4E7C-A677-369BD96964EA}" destId="{60206A2C-BF8D-4046-BA84-0A8E6AAEFB38}" srcOrd="0" destOrd="0" presId="urn:microsoft.com/office/officeart/2008/layout/VerticalCurvedList"/>
    <dgm:cxn modelId="{1FED0BF1-D28A-470D-9943-7FD20DD135F5}" type="presOf" srcId="{8C3FE030-1BC5-4138-B791-C44B9E15E28A}" destId="{AE09E0AE-38A9-447F-B8BE-845BE971BA50}" srcOrd="0" destOrd="0" presId="urn:microsoft.com/office/officeart/2008/layout/VerticalCurvedList"/>
    <dgm:cxn modelId="{89253BB3-0C8C-468F-A36F-742713A66BC6}" srcId="{8C3FE030-1BC5-4138-B791-C44B9E15E28A}" destId="{036EDC06-4301-4B70-89F7-D88504C9B08C}" srcOrd="3" destOrd="0" parTransId="{495CBE75-3D19-4DD6-975F-65F38B110150}" sibTransId="{18B3D6D8-EAED-4F58-B16A-A65E5BA4F488}"/>
    <dgm:cxn modelId="{A90AAE07-E2C9-4B55-B2BC-A373819733BE}" srcId="{8C3FE030-1BC5-4138-B791-C44B9E15E28A}" destId="{1A54D8B7-C118-4BE0-B8F3-18FD06587716}" srcOrd="0" destOrd="0" parTransId="{AEF944C2-C8C3-41F8-9834-9BE9EAE078D0}" sibTransId="{881CB7B0-A93B-4E7C-A677-369BD96964EA}"/>
    <dgm:cxn modelId="{9CD3BB47-0CCE-491A-8D46-6CF0A057BC94}" srcId="{8C3FE030-1BC5-4138-B791-C44B9E15E28A}" destId="{D5300636-626F-4761-8564-CFCEB8ED1BE6}" srcOrd="1" destOrd="0" parTransId="{175E3358-957F-4102-BAAB-98E2639D758F}" sibTransId="{F89B4FB2-72A8-43BF-A808-A236B379C01C}"/>
    <dgm:cxn modelId="{09174B46-E995-46D2-BA54-B8C0C828C0A6}" type="presOf" srcId="{D5300636-626F-4761-8564-CFCEB8ED1BE6}" destId="{4DBBEB4A-E617-4B68-AA00-A78E4189B7BD}" srcOrd="0" destOrd="0" presId="urn:microsoft.com/office/officeart/2008/layout/VerticalCurvedList"/>
    <dgm:cxn modelId="{4FDC1BBF-6C07-4D1C-8BF7-4753B93B971C}" type="presOf" srcId="{35A2E1DE-4FCD-4BA2-8040-72C8C6CE73FF}" destId="{34E160FF-190C-4C87-918D-0D898BA8676F}" srcOrd="0" destOrd="0" presId="urn:microsoft.com/office/officeart/2008/layout/VerticalCurvedList"/>
    <dgm:cxn modelId="{73B8EE70-6BD4-42F9-9D8C-13A942236D2A}" type="presParOf" srcId="{AE09E0AE-38A9-447F-B8BE-845BE971BA50}" destId="{D3667B18-6CDA-4BE6-96A4-50ED1BDE166F}" srcOrd="0" destOrd="0" presId="urn:microsoft.com/office/officeart/2008/layout/VerticalCurvedList"/>
    <dgm:cxn modelId="{5DAC95E2-ABDA-4C66-BB75-20341EA8CEB7}" type="presParOf" srcId="{D3667B18-6CDA-4BE6-96A4-50ED1BDE166F}" destId="{A81BE705-2E08-41FF-A8E5-F6FB757C2358}" srcOrd="0" destOrd="0" presId="urn:microsoft.com/office/officeart/2008/layout/VerticalCurvedList"/>
    <dgm:cxn modelId="{975FBBDB-F5D9-4E45-A7E7-5EC4B56013ED}" type="presParOf" srcId="{A81BE705-2E08-41FF-A8E5-F6FB757C2358}" destId="{2018CA35-AFC0-49D0-B57F-34A7ADAC74A3}" srcOrd="0" destOrd="0" presId="urn:microsoft.com/office/officeart/2008/layout/VerticalCurvedList"/>
    <dgm:cxn modelId="{A3D26B71-8954-4826-B0AB-77A8CBF6E2DC}" type="presParOf" srcId="{A81BE705-2E08-41FF-A8E5-F6FB757C2358}" destId="{60206A2C-BF8D-4046-BA84-0A8E6AAEFB38}" srcOrd="1" destOrd="0" presId="urn:microsoft.com/office/officeart/2008/layout/VerticalCurvedList"/>
    <dgm:cxn modelId="{B6C2EE9E-7CB1-4F3C-92B0-D1673D7B7ED2}" type="presParOf" srcId="{A81BE705-2E08-41FF-A8E5-F6FB757C2358}" destId="{2F9A5A54-D8C4-4234-8439-A23D64BBB98D}" srcOrd="2" destOrd="0" presId="urn:microsoft.com/office/officeart/2008/layout/VerticalCurvedList"/>
    <dgm:cxn modelId="{599290D0-649C-4691-AFD5-3074C8AA08D9}" type="presParOf" srcId="{A81BE705-2E08-41FF-A8E5-F6FB757C2358}" destId="{24E0C327-B6C9-4FCB-8BD3-A584B19BDBE7}" srcOrd="3" destOrd="0" presId="urn:microsoft.com/office/officeart/2008/layout/VerticalCurvedList"/>
    <dgm:cxn modelId="{27F9AE20-3454-4235-8950-7B33D139239D}" type="presParOf" srcId="{D3667B18-6CDA-4BE6-96A4-50ED1BDE166F}" destId="{1297AB76-0F6A-49B2-BC97-40172B0B1135}" srcOrd="1" destOrd="0" presId="urn:microsoft.com/office/officeart/2008/layout/VerticalCurvedList"/>
    <dgm:cxn modelId="{EEFE54DF-F2E2-40B7-946B-FC353ED916E1}" type="presParOf" srcId="{D3667B18-6CDA-4BE6-96A4-50ED1BDE166F}" destId="{2073D9B5-4E36-4EEE-A401-76D29DD3FC82}" srcOrd="2" destOrd="0" presId="urn:microsoft.com/office/officeart/2008/layout/VerticalCurvedList"/>
    <dgm:cxn modelId="{CEF1756F-0C0F-42ED-AEC8-BFEBEEEED359}" type="presParOf" srcId="{2073D9B5-4E36-4EEE-A401-76D29DD3FC82}" destId="{F2F189FE-4E71-45CC-85B7-633247400F28}" srcOrd="0" destOrd="0" presId="urn:microsoft.com/office/officeart/2008/layout/VerticalCurvedList"/>
    <dgm:cxn modelId="{78EB0570-0497-4AAF-A684-D24A5E154A4D}" type="presParOf" srcId="{D3667B18-6CDA-4BE6-96A4-50ED1BDE166F}" destId="{4DBBEB4A-E617-4B68-AA00-A78E4189B7BD}" srcOrd="3" destOrd="0" presId="urn:microsoft.com/office/officeart/2008/layout/VerticalCurvedList"/>
    <dgm:cxn modelId="{75AC5BBC-D6FA-4C5B-AC2A-566C5C15EEAB}" type="presParOf" srcId="{D3667B18-6CDA-4BE6-96A4-50ED1BDE166F}" destId="{763AEA57-CE08-46F2-B9AA-47EFB58B3169}" srcOrd="4" destOrd="0" presId="urn:microsoft.com/office/officeart/2008/layout/VerticalCurvedList"/>
    <dgm:cxn modelId="{19298A6A-3A5A-465E-92E7-F5D9B70AA46F}" type="presParOf" srcId="{763AEA57-CE08-46F2-B9AA-47EFB58B3169}" destId="{3CC6E1B6-F16D-42AD-B0E8-C1AB01CDC88D}" srcOrd="0" destOrd="0" presId="urn:microsoft.com/office/officeart/2008/layout/VerticalCurvedList"/>
    <dgm:cxn modelId="{D054EEFE-8E4A-4BCF-B357-92774C26C7FD}" type="presParOf" srcId="{D3667B18-6CDA-4BE6-96A4-50ED1BDE166F}" destId="{34E160FF-190C-4C87-918D-0D898BA8676F}" srcOrd="5" destOrd="0" presId="urn:microsoft.com/office/officeart/2008/layout/VerticalCurvedList"/>
    <dgm:cxn modelId="{206A70B0-4D0B-47D4-A177-852A000920D1}" type="presParOf" srcId="{D3667B18-6CDA-4BE6-96A4-50ED1BDE166F}" destId="{2B5496C2-0710-4A0F-A112-9620CE808172}" srcOrd="6" destOrd="0" presId="urn:microsoft.com/office/officeart/2008/layout/VerticalCurvedList"/>
    <dgm:cxn modelId="{1E23E61A-554D-4ABB-BC69-394DB25BBFF3}" type="presParOf" srcId="{2B5496C2-0710-4A0F-A112-9620CE808172}" destId="{08B272CE-4A9A-4AFD-B51D-60D467F87156}" srcOrd="0" destOrd="0" presId="urn:microsoft.com/office/officeart/2008/layout/VerticalCurvedList"/>
    <dgm:cxn modelId="{7D26D1FE-7C39-4A13-B48B-6F424AFC4180}" type="presParOf" srcId="{D3667B18-6CDA-4BE6-96A4-50ED1BDE166F}" destId="{AAF65CA9-E046-4704-9C65-426E9A66E9CF}" srcOrd="7" destOrd="0" presId="urn:microsoft.com/office/officeart/2008/layout/VerticalCurvedList"/>
    <dgm:cxn modelId="{5143006B-DCA1-4096-ACB6-83CFACF58048}" type="presParOf" srcId="{D3667B18-6CDA-4BE6-96A4-50ED1BDE166F}" destId="{7F51413A-9106-44E4-B83C-8664B1054328}" srcOrd="8" destOrd="0" presId="urn:microsoft.com/office/officeart/2008/layout/VerticalCurvedList"/>
    <dgm:cxn modelId="{B42D61B2-B12A-48D3-8409-6B94BF6DCEBE}" type="presParOf" srcId="{7F51413A-9106-44E4-B83C-8664B1054328}" destId="{0D6DE630-74AD-4F7D-AC24-7BAE83660DE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C3FE030-1BC5-4138-B791-C44B9E15E28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A2E1DE-4FCD-4BA2-8040-72C8C6CE73FF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02B9930C-A6DB-4DC1-BA75-A1B908D9AC3C}" type="parTrans" cxnId="{2D7E8D3E-7E9A-4118-80C9-2EF256D95818}">
      <dgm:prSet/>
      <dgm:spPr/>
      <dgm:t>
        <a:bodyPr/>
        <a:lstStyle/>
        <a:p>
          <a:endParaRPr lang="en-US"/>
        </a:p>
      </dgm:t>
    </dgm:pt>
    <dgm:pt modelId="{95939852-6C40-4EC4-A1DA-96773893183C}" type="sibTrans" cxnId="{2D7E8D3E-7E9A-4118-80C9-2EF256D95818}">
      <dgm:prSet/>
      <dgm:spPr/>
      <dgm:t>
        <a:bodyPr/>
        <a:lstStyle/>
        <a:p>
          <a:endParaRPr lang="en-US"/>
        </a:p>
      </dgm:t>
    </dgm:pt>
    <dgm:pt modelId="{036EDC06-4301-4B70-89F7-D88504C9B08C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495CBE75-3D19-4DD6-975F-65F38B110150}" type="parTrans" cxnId="{89253BB3-0C8C-468F-A36F-742713A66BC6}">
      <dgm:prSet/>
      <dgm:spPr/>
      <dgm:t>
        <a:bodyPr/>
        <a:lstStyle/>
        <a:p>
          <a:endParaRPr lang="en-US"/>
        </a:p>
      </dgm:t>
    </dgm:pt>
    <dgm:pt modelId="{18B3D6D8-EAED-4F58-B16A-A65E5BA4F488}" type="sibTrans" cxnId="{89253BB3-0C8C-468F-A36F-742713A66BC6}">
      <dgm:prSet/>
      <dgm:spPr/>
      <dgm:t>
        <a:bodyPr/>
        <a:lstStyle/>
        <a:p>
          <a:endParaRPr lang="en-US"/>
        </a:p>
      </dgm:t>
    </dgm:pt>
    <dgm:pt modelId="{1A54D8B7-C118-4BE0-B8F3-18FD06587716}">
      <dgm:prSet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AEF944C2-C8C3-41F8-9834-9BE9EAE078D0}" type="parTrans" cxnId="{A90AAE07-E2C9-4B55-B2BC-A373819733BE}">
      <dgm:prSet/>
      <dgm:spPr/>
      <dgm:t>
        <a:bodyPr/>
        <a:lstStyle/>
        <a:p>
          <a:endParaRPr lang="en-US"/>
        </a:p>
      </dgm:t>
    </dgm:pt>
    <dgm:pt modelId="{881CB7B0-A93B-4E7C-A677-369BD96964EA}" type="sibTrans" cxnId="{A90AAE07-E2C9-4B55-B2BC-A373819733BE}">
      <dgm:prSet/>
      <dgm:spPr>
        <a:solidFill>
          <a:schemeClr val="accent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 baseline="0"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D5300636-626F-4761-8564-CFCEB8ED1BE6}">
      <dgm:prSet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175E3358-957F-4102-BAAB-98E2639D758F}" type="parTrans" cxnId="{9CD3BB47-0CCE-491A-8D46-6CF0A057BC94}">
      <dgm:prSet/>
      <dgm:spPr/>
      <dgm:t>
        <a:bodyPr/>
        <a:lstStyle/>
        <a:p>
          <a:endParaRPr lang="en-US"/>
        </a:p>
      </dgm:t>
    </dgm:pt>
    <dgm:pt modelId="{F89B4FB2-72A8-43BF-A808-A236B379C01C}" type="sibTrans" cxnId="{9CD3BB47-0CCE-491A-8D46-6CF0A057BC94}">
      <dgm:prSet/>
      <dgm:spPr/>
      <dgm:t>
        <a:bodyPr/>
        <a:lstStyle/>
        <a:p>
          <a:endParaRPr lang="en-US"/>
        </a:p>
      </dgm:t>
    </dgm:pt>
    <dgm:pt modelId="{AE09E0AE-38A9-447F-B8BE-845BE971BA50}" type="pres">
      <dgm:prSet presAssocID="{8C3FE030-1BC5-4138-B791-C44B9E15E28A}" presName="Name0" presStyleCnt="0">
        <dgm:presLayoutVars>
          <dgm:chMax val="7"/>
          <dgm:chPref val="7"/>
          <dgm:dir val="rev"/>
        </dgm:presLayoutVars>
      </dgm:prSet>
      <dgm:spPr/>
      <dgm:t>
        <a:bodyPr/>
        <a:lstStyle/>
        <a:p>
          <a:endParaRPr lang="en-US"/>
        </a:p>
      </dgm:t>
    </dgm:pt>
    <dgm:pt modelId="{D3667B18-6CDA-4BE6-96A4-50ED1BDE166F}" type="pres">
      <dgm:prSet presAssocID="{8C3FE030-1BC5-4138-B791-C44B9E15E28A}" presName="Name1" presStyleCnt="0"/>
      <dgm:spPr/>
    </dgm:pt>
    <dgm:pt modelId="{A81BE705-2E08-41FF-A8E5-F6FB757C2358}" type="pres">
      <dgm:prSet presAssocID="{8C3FE030-1BC5-4138-B791-C44B9E15E28A}" presName="cycle" presStyleCnt="0"/>
      <dgm:spPr/>
    </dgm:pt>
    <dgm:pt modelId="{2018CA35-AFC0-49D0-B57F-34A7ADAC74A3}" type="pres">
      <dgm:prSet presAssocID="{8C3FE030-1BC5-4138-B791-C44B9E15E28A}" presName="srcNode" presStyleLbl="node1" presStyleIdx="0" presStyleCnt="4"/>
      <dgm:spPr/>
    </dgm:pt>
    <dgm:pt modelId="{60206A2C-BF8D-4046-BA84-0A8E6AAEFB38}" type="pres">
      <dgm:prSet presAssocID="{8C3FE030-1BC5-4138-B791-C44B9E15E28A}" presName="conn" presStyleLbl="parChTrans1D2" presStyleIdx="0" presStyleCnt="1"/>
      <dgm:spPr/>
      <dgm:t>
        <a:bodyPr/>
        <a:lstStyle/>
        <a:p>
          <a:endParaRPr lang="en-US"/>
        </a:p>
      </dgm:t>
    </dgm:pt>
    <dgm:pt modelId="{2F9A5A54-D8C4-4234-8439-A23D64BBB98D}" type="pres">
      <dgm:prSet presAssocID="{8C3FE030-1BC5-4138-B791-C44B9E15E28A}" presName="extraNode" presStyleLbl="node1" presStyleIdx="0" presStyleCnt="4"/>
      <dgm:spPr/>
    </dgm:pt>
    <dgm:pt modelId="{24E0C327-B6C9-4FCB-8BD3-A584B19BDBE7}" type="pres">
      <dgm:prSet presAssocID="{8C3FE030-1BC5-4138-B791-C44B9E15E28A}" presName="dstNode" presStyleLbl="node1" presStyleIdx="0" presStyleCnt="4"/>
      <dgm:spPr/>
    </dgm:pt>
    <dgm:pt modelId="{1297AB76-0F6A-49B2-BC97-40172B0B1135}" type="pres">
      <dgm:prSet presAssocID="{1A54D8B7-C118-4BE0-B8F3-18FD0658771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3D9B5-4E36-4EEE-A401-76D29DD3FC82}" type="pres">
      <dgm:prSet presAssocID="{1A54D8B7-C118-4BE0-B8F3-18FD06587716}" presName="accent_1" presStyleCnt="0"/>
      <dgm:spPr/>
    </dgm:pt>
    <dgm:pt modelId="{F2F189FE-4E71-45CC-85B7-633247400F28}" type="pres">
      <dgm:prSet presAssocID="{1A54D8B7-C118-4BE0-B8F3-18FD06587716}" presName="accentRepeatNode" presStyleLbl="solidFgAcc1" presStyleIdx="0" presStyleCnt="4"/>
      <dgm:spPr>
        <a:solidFill>
          <a:schemeClr val="bg1"/>
        </a:solidFill>
        <a:ln>
          <a:solidFill>
            <a:schemeClr val="tx2">
              <a:lumMod val="20000"/>
              <a:lumOff val="80000"/>
            </a:schemeClr>
          </a:solidFill>
        </a:ln>
      </dgm:spPr>
      <dgm:t>
        <a:bodyPr/>
        <a:lstStyle/>
        <a:p>
          <a:endParaRPr lang="en-US"/>
        </a:p>
      </dgm:t>
    </dgm:pt>
    <dgm:pt modelId="{4DBBEB4A-E617-4B68-AA00-A78E4189B7BD}" type="pres">
      <dgm:prSet presAssocID="{D5300636-626F-4761-8564-CFCEB8ED1BE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EA57-CE08-46F2-B9AA-47EFB58B3169}" type="pres">
      <dgm:prSet presAssocID="{D5300636-626F-4761-8564-CFCEB8ED1BE6}" presName="accent_2" presStyleCnt="0"/>
      <dgm:spPr/>
    </dgm:pt>
    <dgm:pt modelId="{3CC6E1B6-F16D-42AD-B0E8-C1AB01CDC88D}" type="pres">
      <dgm:prSet presAssocID="{D5300636-626F-4761-8564-CFCEB8ED1BE6}" presName="accentRepeatNode" presStyleLbl="solidFgAcc1" presStyleIdx="1" presStyleCnt="4"/>
      <dgm:spPr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endParaRPr lang="en-US"/>
        </a:p>
      </dgm:t>
    </dgm:pt>
    <dgm:pt modelId="{34E160FF-190C-4C87-918D-0D898BA8676F}" type="pres">
      <dgm:prSet presAssocID="{35A2E1DE-4FCD-4BA2-8040-72C8C6CE73FF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5496C2-0710-4A0F-A112-9620CE808172}" type="pres">
      <dgm:prSet presAssocID="{35A2E1DE-4FCD-4BA2-8040-72C8C6CE73FF}" presName="accent_3" presStyleCnt="0"/>
      <dgm:spPr/>
    </dgm:pt>
    <dgm:pt modelId="{08B272CE-4A9A-4AFD-B51D-60D467F87156}" type="pres">
      <dgm:prSet presAssocID="{35A2E1DE-4FCD-4BA2-8040-72C8C6CE73FF}" presName="accentRepeatNode" presStyleLbl="solidFgAcc1" presStyleIdx="2" presStyleCnt="4"/>
      <dgm:spPr>
        <a:solidFill>
          <a:srgbClr val="BBC2EB"/>
        </a:solidFill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AAF65CA9-E046-4704-9C65-426E9A66E9CF}" type="pres">
      <dgm:prSet presAssocID="{036EDC06-4301-4B70-89F7-D88504C9B08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51413A-9106-44E4-B83C-8664B1054328}" type="pres">
      <dgm:prSet presAssocID="{036EDC06-4301-4B70-89F7-D88504C9B08C}" presName="accent_4" presStyleCnt="0"/>
      <dgm:spPr/>
    </dgm:pt>
    <dgm:pt modelId="{0D6DE630-74AD-4F7D-AC24-7BAE83660DE0}" type="pres">
      <dgm:prSet presAssocID="{036EDC06-4301-4B70-89F7-D88504C9B08C}" presName="accentRepeatNode" presStyleLbl="solidFgAcc1" presStyleIdx="3" presStyleCnt="4"/>
      <dgm:spPr>
        <a:solidFill>
          <a:schemeClr val="bg1"/>
        </a:solidFill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</dgm:ptLst>
  <dgm:cxnLst>
    <dgm:cxn modelId="{D8A627A0-3D78-415F-8D07-EB7D76288895}" type="presOf" srcId="{1A54D8B7-C118-4BE0-B8F3-18FD06587716}" destId="{1297AB76-0F6A-49B2-BC97-40172B0B1135}" srcOrd="0" destOrd="0" presId="urn:microsoft.com/office/officeart/2008/layout/VerticalCurvedList"/>
    <dgm:cxn modelId="{3AB603B4-EED7-4EEC-BE56-15677B3EA3AF}" type="presOf" srcId="{036EDC06-4301-4B70-89F7-D88504C9B08C}" destId="{AAF65CA9-E046-4704-9C65-426E9A66E9CF}" srcOrd="0" destOrd="0" presId="urn:microsoft.com/office/officeart/2008/layout/VerticalCurvedList"/>
    <dgm:cxn modelId="{2D7E8D3E-7E9A-4118-80C9-2EF256D95818}" srcId="{8C3FE030-1BC5-4138-B791-C44B9E15E28A}" destId="{35A2E1DE-4FCD-4BA2-8040-72C8C6CE73FF}" srcOrd="2" destOrd="0" parTransId="{02B9930C-A6DB-4DC1-BA75-A1B908D9AC3C}" sibTransId="{95939852-6C40-4EC4-A1DA-96773893183C}"/>
    <dgm:cxn modelId="{F76FC8B3-3012-4A2A-B226-36AD426FECCE}" type="presOf" srcId="{881CB7B0-A93B-4E7C-A677-369BD96964EA}" destId="{60206A2C-BF8D-4046-BA84-0A8E6AAEFB38}" srcOrd="0" destOrd="0" presId="urn:microsoft.com/office/officeart/2008/layout/VerticalCurvedList"/>
    <dgm:cxn modelId="{1FED0BF1-D28A-470D-9943-7FD20DD135F5}" type="presOf" srcId="{8C3FE030-1BC5-4138-B791-C44B9E15E28A}" destId="{AE09E0AE-38A9-447F-B8BE-845BE971BA50}" srcOrd="0" destOrd="0" presId="urn:microsoft.com/office/officeart/2008/layout/VerticalCurvedList"/>
    <dgm:cxn modelId="{89253BB3-0C8C-468F-A36F-742713A66BC6}" srcId="{8C3FE030-1BC5-4138-B791-C44B9E15E28A}" destId="{036EDC06-4301-4B70-89F7-D88504C9B08C}" srcOrd="3" destOrd="0" parTransId="{495CBE75-3D19-4DD6-975F-65F38B110150}" sibTransId="{18B3D6D8-EAED-4F58-B16A-A65E5BA4F488}"/>
    <dgm:cxn modelId="{A90AAE07-E2C9-4B55-B2BC-A373819733BE}" srcId="{8C3FE030-1BC5-4138-B791-C44B9E15E28A}" destId="{1A54D8B7-C118-4BE0-B8F3-18FD06587716}" srcOrd="0" destOrd="0" parTransId="{AEF944C2-C8C3-41F8-9834-9BE9EAE078D0}" sibTransId="{881CB7B0-A93B-4E7C-A677-369BD96964EA}"/>
    <dgm:cxn modelId="{9CD3BB47-0CCE-491A-8D46-6CF0A057BC94}" srcId="{8C3FE030-1BC5-4138-B791-C44B9E15E28A}" destId="{D5300636-626F-4761-8564-CFCEB8ED1BE6}" srcOrd="1" destOrd="0" parTransId="{175E3358-957F-4102-BAAB-98E2639D758F}" sibTransId="{F89B4FB2-72A8-43BF-A808-A236B379C01C}"/>
    <dgm:cxn modelId="{09174B46-E995-46D2-BA54-B8C0C828C0A6}" type="presOf" srcId="{D5300636-626F-4761-8564-CFCEB8ED1BE6}" destId="{4DBBEB4A-E617-4B68-AA00-A78E4189B7BD}" srcOrd="0" destOrd="0" presId="urn:microsoft.com/office/officeart/2008/layout/VerticalCurvedList"/>
    <dgm:cxn modelId="{4FDC1BBF-6C07-4D1C-8BF7-4753B93B971C}" type="presOf" srcId="{35A2E1DE-4FCD-4BA2-8040-72C8C6CE73FF}" destId="{34E160FF-190C-4C87-918D-0D898BA8676F}" srcOrd="0" destOrd="0" presId="urn:microsoft.com/office/officeart/2008/layout/VerticalCurvedList"/>
    <dgm:cxn modelId="{73B8EE70-6BD4-42F9-9D8C-13A942236D2A}" type="presParOf" srcId="{AE09E0AE-38A9-447F-B8BE-845BE971BA50}" destId="{D3667B18-6CDA-4BE6-96A4-50ED1BDE166F}" srcOrd="0" destOrd="0" presId="urn:microsoft.com/office/officeart/2008/layout/VerticalCurvedList"/>
    <dgm:cxn modelId="{5DAC95E2-ABDA-4C66-BB75-20341EA8CEB7}" type="presParOf" srcId="{D3667B18-6CDA-4BE6-96A4-50ED1BDE166F}" destId="{A81BE705-2E08-41FF-A8E5-F6FB757C2358}" srcOrd="0" destOrd="0" presId="urn:microsoft.com/office/officeart/2008/layout/VerticalCurvedList"/>
    <dgm:cxn modelId="{975FBBDB-F5D9-4E45-A7E7-5EC4B56013ED}" type="presParOf" srcId="{A81BE705-2E08-41FF-A8E5-F6FB757C2358}" destId="{2018CA35-AFC0-49D0-B57F-34A7ADAC74A3}" srcOrd="0" destOrd="0" presId="urn:microsoft.com/office/officeart/2008/layout/VerticalCurvedList"/>
    <dgm:cxn modelId="{A3D26B71-8954-4826-B0AB-77A8CBF6E2DC}" type="presParOf" srcId="{A81BE705-2E08-41FF-A8E5-F6FB757C2358}" destId="{60206A2C-BF8D-4046-BA84-0A8E6AAEFB38}" srcOrd="1" destOrd="0" presId="urn:microsoft.com/office/officeart/2008/layout/VerticalCurvedList"/>
    <dgm:cxn modelId="{B6C2EE9E-7CB1-4F3C-92B0-D1673D7B7ED2}" type="presParOf" srcId="{A81BE705-2E08-41FF-A8E5-F6FB757C2358}" destId="{2F9A5A54-D8C4-4234-8439-A23D64BBB98D}" srcOrd="2" destOrd="0" presId="urn:microsoft.com/office/officeart/2008/layout/VerticalCurvedList"/>
    <dgm:cxn modelId="{599290D0-649C-4691-AFD5-3074C8AA08D9}" type="presParOf" srcId="{A81BE705-2E08-41FF-A8E5-F6FB757C2358}" destId="{24E0C327-B6C9-4FCB-8BD3-A584B19BDBE7}" srcOrd="3" destOrd="0" presId="urn:microsoft.com/office/officeart/2008/layout/VerticalCurvedList"/>
    <dgm:cxn modelId="{27F9AE20-3454-4235-8950-7B33D139239D}" type="presParOf" srcId="{D3667B18-6CDA-4BE6-96A4-50ED1BDE166F}" destId="{1297AB76-0F6A-49B2-BC97-40172B0B1135}" srcOrd="1" destOrd="0" presId="urn:microsoft.com/office/officeart/2008/layout/VerticalCurvedList"/>
    <dgm:cxn modelId="{EEFE54DF-F2E2-40B7-946B-FC353ED916E1}" type="presParOf" srcId="{D3667B18-6CDA-4BE6-96A4-50ED1BDE166F}" destId="{2073D9B5-4E36-4EEE-A401-76D29DD3FC82}" srcOrd="2" destOrd="0" presId="urn:microsoft.com/office/officeart/2008/layout/VerticalCurvedList"/>
    <dgm:cxn modelId="{CEF1756F-0C0F-42ED-AEC8-BFEBEEEED359}" type="presParOf" srcId="{2073D9B5-4E36-4EEE-A401-76D29DD3FC82}" destId="{F2F189FE-4E71-45CC-85B7-633247400F28}" srcOrd="0" destOrd="0" presId="urn:microsoft.com/office/officeart/2008/layout/VerticalCurvedList"/>
    <dgm:cxn modelId="{78EB0570-0497-4AAF-A684-D24A5E154A4D}" type="presParOf" srcId="{D3667B18-6CDA-4BE6-96A4-50ED1BDE166F}" destId="{4DBBEB4A-E617-4B68-AA00-A78E4189B7BD}" srcOrd="3" destOrd="0" presId="urn:microsoft.com/office/officeart/2008/layout/VerticalCurvedList"/>
    <dgm:cxn modelId="{75AC5BBC-D6FA-4C5B-AC2A-566C5C15EEAB}" type="presParOf" srcId="{D3667B18-6CDA-4BE6-96A4-50ED1BDE166F}" destId="{763AEA57-CE08-46F2-B9AA-47EFB58B3169}" srcOrd="4" destOrd="0" presId="urn:microsoft.com/office/officeart/2008/layout/VerticalCurvedList"/>
    <dgm:cxn modelId="{19298A6A-3A5A-465E-92E7-F5D9B70AA46F}" type="presParOf" srcId="{763AEA57-CE08-46F2-B9AA-47EFB58B3169}" destId="{3CC6E1B6-F16D-42AD-B0E8-C1AB01CDC88D}" srcOrd="0" destOrd="0" presId="urn:microsoft.com/office/officeart/2008/layout/VerticalCurvedList"/>
    <dgm:cxn modelId="{D054EEFE-8E4A-4BCF-B357-92774C26C7FD}" type="presParOf" srcId="{D3667B18-6CDA-4BE6-96A4-50ED1BDE166F}" destId="{34E160FF-190C-4C87-918D-0D898BA8676F}" srcOrd="5" destOrd="0" presId="urn:microsoft.com/office/officeart/2008/layout/VerticalCurvedList"/>
    <dgm:cxn modelId="{206A70B0-4D0B-47D4-A177-852A000920D1}" type="presParOf" srcId="{D3667B18-6CDA-4BE6-96A4-50ED1BDE166F}" destId="{2B5496C2-0710-4A0F-A112-9620CE808172}" srcOrd="6" destOrd="0" presId="urn:microsoft.com/office/officeart/2008/layout/VerticalCurvedList"/>
    <dgm:cxn modelId="{1E23E61A-554D-4ABB-BC69-394DB25BBFF3}" type="presParOf" srcId="{2B5496C2-0710-4A0F-A112-9620CE808172}" destId="{08B272CE-4A9A-4AFD-B51D-60D467F87156}" srcOrd="0" destOrd="0" presId="urn:microsoft.com/office/officeart/2008/layout/VerticalCurvedList"/>
    <dgm:cxn modelId="{7D26D1FE-7C39-4A13-B48B-6F424AFC4180}" type="presParOf" srcId="{D3667B18-6CDA-4BE6-96A4-50ED1BDE166F}" destId="{AAF65CA9-E046-4704-9C65-426E9A66E9CF}" srcOrd="7" destOrd="0" presId="urn:microsoft.com/office/officeart/2008/layout/VerticalCurvedList"/>
    <dgm:cxn modelId="{5143006B-DCA1-4096-ACB6-83CFACF58048}" type="presParOf" srcId="{D3667B18-6CDA-4BE6-96A4-50ED1BDE166F}" destId="{7F51413A-9106-44E4-B83C-8664B1054328}" srcOrd="8" destOrd="0" presId="urn:microsoft.com/office/officeart/2008/layout/VerticalCurvedList"/>
    <dgm:cxn modelId="{B42D61B2-B12A-48D3-8409-6B94BF6DCEBE}" type="presParOf" srcId="{7F51413A-9106-44E4-B83C-8664B1054328}" destId="{0D6DE630-74AD-4F7D-AC24-7BAE83660DE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C3FE030-1BC5-4138-B791-C44B9E15E28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A2E1DE-4FCD-4BA2-8040-72C8C6CE73FF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02B9930C-A6DB-4DC1-BA75-A1B908D9AC3C}" type="parTrans" cxnId="{2D7E8D3E-7E9A-4118-80C9-2EF256D95818}">
      <dgm:prSet/>
      <dgm:spPr/>
      <dgm:t>
        <a:bodyPr/>
        <a:lstStyle/>
        <a:p>
          <a:endParaRPr lang="en-US"/>
        </a:p>
      </dgm:t>
    </dgm:pt>
    <dgm:pt modelId="{95939852-6C40-4EC4-A1DA-96773893183C}" type="sibTrans" cxnId="{2D7E8D3E-7E9A-4118-80C9-2EF256D95818}">
      <dgm:prSet/>
      <dgm:spPr/>
      <dgm:t>
        <a:bodyPr/>
        <a:lstStyle/>
        <a:p>
          <a:endParaRPr lang="en-US"/>
        </a:p>
      </dgm:t>
    </dgm:pt>
    <dgm:pt modelId="{036EDC06-4301-4B70-89F7-D88504C9B08C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495CBE75-3D19-4DD6-975F-65F38B110150}" type="parTrans" cxnId="{89253BB3-0C8C-468F-A36F-742713A66BC6}">
      <dgm:prSet/>
      <dgm:spPr/>
      <dgm:t>
        <a:bodyPr/>
        <a:lstStyle/>
        <a:p>
          <a:endParaRPr lang="en-US"/>
        </a:p>
      </dgm:t>
    </dgm:pt>
    <dgm:pt modelId="{18B3D6D8-EAED-4F58-B16A-A65E5BA4F488}" type="sibTrans" cxnId="{89253BB3-0C8C-468F-A36F-742713A66BC6}">
      <dgm:prSet/>
      <dgm:spPr/>
      <dgm:t>
        <a:bodyPr/>
        <a:lstStyle/>
        <a:p>
          <a:endParaRPr lang="en-US"/>
        </a:p>
      </dgm:t>
    </dgm:pt>
    <dgm:pt modelId="{1A54D8B7-C118-4BE0-B8F3-18FD06587716}">
      <dgm:prSet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AEF944C2-C8C3-41F8-9834-9BE9EAE078D0}" type="parTrans" cxnId="{A90AAE07-E2C9-4B55-B2BC-A373819733BE}">
      <dgm:prSet/>
      <dgm:spPr/>
      <dgm:t>
        <a:bodyPr/>
        <a:lstStyle/>
        <a:p>
          <a:endParaRPr lang="en-US"/>
        </a:p>
      </dgm:t>
    </dgm:pt>
    <dgm:pt modelId="{881CB7B0-A93B-4E7C-A677-369BD96964EA}" type="sibTrans" cxnId="{A90AAE07-E2C9-4B55-B2BC-A373819733BE}">
      <dgm:prSet/>
      <dgm:spPr>
        <a:solidFill>
          <a:schemeClr val="accent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 baseline="0"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D5300636-626F-4761-8564-CFCEB8ED1BE6}">
      <dgm:prSet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175E3358-957F-4102-BAAB-98E2639D758F}" type="parTrans" cxnId="{9CD3BB47-0CCE-491A-8D46-6CF0A057BC94}">
      <dgm:prSet/>
      <dgm:spPr/>
      <dgm:t>
        <a:bodyPr/>
        <a:lstStyle/>
        <a:p>
          <a:endParaRPr lang="en-US"/>
        </a:p>
      </dgm:t>
    </dgm:pt>
    <dgm:pt modelId="{F89B4FB2-72A8-43BF-A808-A236B379C01C}" type="sibTrans" cxnId="{9CD3BB47-0CCE-491A-8D46-6CF0A057BC94}">
      <dgm:prSet/>
      <dgm:spPr/>
      <dgm:t>
        <a:bodyPr/>
        <a:lstStyle/>
        <a:p>
          <a:endParaRPr lang="en-US"/>
        </a:p>
      </dgm:t>
    </dgm:pt>
    <dgm:pt modelId="{AE09E0AE-38A9-447F-B8BE-845BE971BA50}" type="pres">
      <dgm:prSet presAssocID="{8C3FE030-1BC5-4138-B791-C44B9E15E28A}" presName="Name0" presStyleCnt="0">
        <dgm:presLayoutVars>
          <dgm:chMax val="7"/>
          <dgm:chPref val="7"/>
          <dgm:dir val="rev"/>
        </dgm:presLayoutVars>
      </dgm:prSet>
      <dgm:spPr/>
      <dgm:t>
        <a:bodyPr/>
        <a:lstStyle/>
        <a:p>
          <a:endParaRPr lang="en-US"/>
        </a:p>
      </dgm:t>
    </dgm:pt>
    <dgm:pt modelId="{D3667B18-6CDA-4BE6-96A4-50ED1BDE166F}" type="pres">
      <dgm:prSet presAssocID="{8C3FE030-1BC5-4138-B791-C44B9E15E28A}" presName="Name1" presStyleCnt="0"/>
      <dgm:spPr/>
    </dgm:pt>
    <dgm:pt modelId="{A81BE705-2E08-41FF-A8E5-F6FB757C2358}" type="pres">
      <dgm:prSet presAssocID="{8C3FE030-1BC5-4138-B791-C44B9E15E28A}" presName="cycle" presStyleCnt="0"/>
      <dgm:spPr/>
    </dgm:pt>
    <dgm:pt modelId="{2018CA35-AFC0-49D0-B57F-34A7ADAC74A3}" type="pres">
      <dgm:prSet presAssocID="{8C3FE030-1BC5-4138-B791-C44B9E15E28A}" presName="srcNode" presStyleLbl="node1" presStyleIdx="0" presStyleCnt="4"/>
      <dgm:spPr/>
    </dgm:pt>
    <dgm:pt modelId="{60206A2C-BF8D-4046-BA84-0A8E6AAEFB38}" type="pres">
      <dgm:prSet presAssocID="{8C3FE030-1BC5-4138-B791-C44B9E15E28A}" presName="conn" presStyleLbl="parChTrans1D2" presStyleIdx="0" presStyleCnt="1"/>
      <dgm:spPr/>
      <dgm:t>
        <a:bodyPr/>
        <a:lstStyle/>
        <a:p>
          <a:endParaRPr lang="en-US"/>
        </a:p>
      </dgm:t>
    </dgm:pt>
    <dgm:pt modelId="{2F9A5A54-D8C4-4234-8439-A23D64BBB98D}" type="pres">
      <dgm:prSet presAssocID="{8C3FE030-1BC5-4138-B791-C44B9E15E28A}" presName="extraNode" presStyleLbl="node1" presStyleIdx="0" presStyleCnt="4"/>
      <dgm:spPr/>
    </dgm:pt>
    <dgm:pt modelId="{24E0C327-B6C9-4FCB-8BD3-A584B19BDBE7}" type="pres">
      <dgm:prSet presAssocID="{8C3FE030-1BC5-4138-B791-C44B9E15E28A}" presName="dstNode" presStyleLbl="node1" presStyleIdx="0" presStyleCnt="4"/>
      <dgm:spPr/>
    </dgm:pt>
    <dgm:pt modelId="{1297AB76-0F6A-49B2-BC97-40172B0B1135}" type="pres">
      <dgm:prSet presAssocID="{1A54D8B7-C118-4BE0-B8F3-18FD0658771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3D9B5-4E36-4EEE-A401-76D29DD3FC82}" type="pres">
      <dgm:prSet presAssocID="{1A54D8B7-C118-4BE0-B8F3-18FD06587716}" presName="accent_1" presStyleCnt="0"/>
      <dgm:spPr/>
    </dgm:pt>
    <dgm:pt modelId="{F2F189FE-4E71-45CC-85B7-633247400F28}" type="pres">
      <dgm:prSet presAssocID="{1A54D8B7-C118-4BE0-B8F3-18FD06587716}" presName="accentRepeatNode" presStyleLbl="solidFgAcc1" presStyleIdx="0" presStyleCnt="4"/>
      <dgm:spPr>
        <a:solidFill>
          <a:schemeClr val="bg1"/>
        </a:solidFill>
        <a:ln>
          <a:solidFill>
            <a:schemeClr val="tx2">
              <a:lumMod val="20000"/>
              <a:lumOff val="80000"/>
            </a:schemeClr>
          </a:solidFill>
        </a:ln>
      </dgm:spPr>
      <dgm:t>
        <a:bodyPr/>
        <a:lstStyle/>
        <a:p>
          <a:endParaRPr lang="en-US"/>
        </a:p>
      </dgm:t>
    </dgm:pt>
    <dgm:pt modelId="{4DBBEB4A-E617-4B68-AA00-A78E4189B7BD}" type="pres">
      <dgm:prSet presAssocID="{D5300636-626F-4761-8564-CFCEB8ED1BE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EA57-CE08-46F2-B9AA-47EFB58B3169}" type="pres">
      <dgm:prSet presAssocID="{D5300636-626F-4761-8564-CFCEB8ED1BE6}" presName="accent_2" presStyleCnt="0"/>
      <dgm:spPr/>
    </dgm:pt>
    <dgm:pt modelId="{3CC6E1B6-F16D-42AD-B0E8-C1AB01CDC88D}" type="pres">
      <dgm:prSet presAssocID="{D5300636-626F-4761-8564-CFCEB8ED1BE6}" presName="accentRepeatNode" presStyleLbl="solidFgAcc1" presStyleIdx="1" presStyleCnt="4"/>
      <dgm:spPr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endParaRPr lang="en-US"/>
        </a:p>
      </dgm:t>
    </dgm:pt>
    <dgm:pt modelId="{34E160FF-190C-4C87-918D-0D898BA8676F}" type="pres">
      <dgm:prSet presAssocID="{35A2E1DE-4FCD-4BA2-8040-72C8C6CE73FF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5496C2-0710-4A0F-A112-9620CE808172}" type="pres">
      <dgm:prSet presAssocID="{35A2E1DE-4FCD-4BA2-8040-72C8C6CE73FF}" presName="accent_3" presStyleCnt="0"/>
      <dgm:spPr/>
    </dgm:pt>
    <dgm:pt modelId="{08B272CE-4A9A-4AFD-B51D-60D467F87156}" type="pres">
      <dgm:prSet presAssocID="{35A2E1DE-4FCD-4BA2-8040-72C8C6CE73FF}" presName="accentRepeatNode" presStyleLbl="solidFgAcc1" presStyleIdx="2" presStyleCnt="4"/>
      <dgm:spPr>
        <a:solidFill>
          <a:schemeClr val="bg1"/>
        </a:solidFill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AAF65CA9-E046-4704-9C65-426E9A66E9CF}" type="pres">
      <dgm:prSet presAssocID="{036EDC06-4301-4B70-89F7-D88504C9B08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51413A-9106-44E4-B83C-8664B1054328}" type="pres">
      <dgm:prSet presAssocID="{036EDC06-4301-4B70-89F7-D88504C9B08C}" presName="accent_4" presStyleCnt="0"/>
      <dgm:spPr/>
    </dgm:pt>
    <dgm:pt modelId="{0D6DE630-74AD-4F7D-AC24-7BAE83660DE0}" type="pres">
      <dgm:prSet presAssocID="{036EDC06-4301-4B70-89F7-D88504C9B08C}" presName="accentRepeatNode" presStyleLbl="solidFgAcc1" presStyleIdx="3" presStyleCnt="4"/>
      <dgm:spPr>
        <a:solidFill>
          <a:schemeClr val="bg1"/>
        </a:solidFill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</dgm:ptLst>
  <dgm:cxnLst>
    <dgm:cxn modelId="{D8A627A0-3D78-415F-8D07-EB7D76288895}" type="presOf" srcId="{1A54D8B7-C118-4BE0-B8F3-18FD06587716}" destId="{1297AB76-0F6A-49B2-BC97-40172B0B1135}" srcOrd="0" destOrd="0" presId="urn:microsoft.com/office/officeart/2008/layout/VerticalCurvedList"/>
    <dgm:cxn modelId="{3AB603B4-EED7-4EEC-BE56-15677B3EA3AF}" type="presOf" srcId="{036EDC06-4301-4B70-89F7-D88504C9B08C}" destId="{AAF65CA9-E046-4704-9C65-426E9A66E9CF}" srcOrd="0" destOrd="0" presId="urn:microsoft.com/office/officeart/2008/layout/VerticalCurvedList"/>
    <dgm:cxn modelId="{2D7E8D3E-7E9A-4118-80C9-2EF256D95818}" srcId="{8C3FE030-1BC5-4138-B791-C44B9E15E28A}" destId="{35A2E1DE-4FCD-4BA2-8040-72C8C6CE73FF}" srcOrd="2" destOrd="0" parTransId="{02B9930C-A6DB-4DC1-BA75-A1B908D9AC3C}" sibTransId="{95939852-6C40-4EC4-A1DA-96773893183C}"/>
    <dgm:cxn modelId="{F76FC8B3-3012-4A2A-B226-36AD426FECCE}" type="presOf" srcId="{881CB7B0-A93B-4E7C-A677-369BD96964EA}" destId="{60206A2C-BF8D-4046-BA84-0A8E6AAEFB38}" srcOrd="0" destOrd="0" presId="urn:microsoft.com/office/officeart/2008/layout/VerticalCurvedList"/>
    <dgm:cxn modelId="{1FED0BF1-D28A-470D-9943-7FD20DD135F5}" type="presOf" srcId="{8C3FE030-1BC5-4138-B791-C44B9E15E28A}" destId="{AE09E0AE-38A9-447F-B8BE-845BE971BA50}" srcOrd="0" destOrd="0" presId="urn:microsoft.com/office/officeart/2008/layout/VerticalCurvedList"/>
    <dgm:cxn modelId="{89253BB3-0C8C-468F-A36F-742713A66BC6}" srcId="{8C3FE030-1BC5-4138-B791-C44B9E15E28A}" destId="{036EDC06-4301-4B70-89F7-D88504C9B08C}" srcOrd="3" destOrd="0" parTransId="{495CBE75-3D19-4DD6-975F-65F38B110150}" sibTransId="{18B3D6D8-EAED-4F58-B16A-A65E5BA4F488}"/>
    <dgm:cxn modelId="{A90AAE07-E2C9-4B55-B2BC-A373819733BE}" srcId="{8C3FE030-1BC5-4138-B791-C44B9E15E28A}" destId="{1A54D8B7-C118-4BE0-B8F3-18FD06587716}" srcOrd="0" destOrd="0" parTransId="{AEF944C2-C8C3-41F8-9834-9BE9EAE078D0}" sibTransId="{881CB7B0-A93B-4E7C-A677-369BD96964EA}"/>
    <dgm:cxn modelId="{9CD3BB47-0CCE-491A-8D46-6CF0A057BC94}" srcId="{8C3FE030-1BC5-4138-B791-C44B9E15E28A}" destId="{D5300636-626F-4761-8564-CFCEB8ED1BE6}" srcOrd="1" destOrd="0" parTransId="{175E3358-957F-4102-BAAB-98E2639D758F}" sibTransId="{F89B4FB2-72A8-43BF-A808-A236B379C01C}"/>
    <dgm:cxn modelId="{09174B46-E995-46D2-BA54-B8C0C828C0A6}" type="presOf" srcId="{D5300636-626F-4761-8564-CFCEB8ED1BE6}" destId="{4DBBEB4A-E617-4B68-AA00-A78E4189B7BD}" srcOrd="0" destOrd="0" presId="urn:microsoft.com/office/officeart/2008/layout/VerticalCurvedList"/>
    <dgm:cxn modelId="{4FDC1BBF-6C07-4D1C-8BF7-4753B93B971C}" type="presOf" srcId="{35A2E1DE-4FCD-4BA2-8040-72C8C6CE73FF}" destId="{34E160FF-190C-4C87-918D-0D898BA8676F}" srcOrd="0" destOrd="0" presId="urn:microsoft.com/office/officeart/2008/layout/VerticalCurvedList"/>
    <dgm:cxn modelId="{73B8EE70-6BD4-42F9-9D8C-13A942236D2A}" type="presParOf" srcId="{AE09E0AE-38A9-447F-B8BE-845BE971BA50}" destId="{D3667B18-6CDA-4BE6-96A4-50ED1BDE166F}" srcOrd="0" destOrd="0" presId="urn:microsoft.com/office/officeart/2008/layout/VerticalCurvedList"/>
    <dgm:cxn modelId="{5DAC95E2-ABDA-4C66-BB75-20341EA8CEB7}" type="presParOf" srcId="{D3667B18-6CDA-4BE6-96A4-50ED1BDE166F}" destId="{A81BE705-2E08-41FF-A8E5-F6FB757C2358}" srcOrd="0" destOrd="0" presId="urn:microsoft.com/office/officeart/2008/layout/VerticalCurvedList"/>
    <dgm:cxn modelId="{975FBBDB-F5D9-4E45-A7E7-5EC4B56013ED}" type="presParOf" srcId="{A81BE705-2E08-41FF-A8E5-F6FB757C2358}" destId="{2018CA35-AFC0-49D0-B57F-34A7ADAC74A3}" srcOrd="0" destOrd="0" presId="urn:microsoft.com/office/officeart/2008/layout/VerticalCurvedList"/>
    <dgm:cxn modelId="{A3D26B71-8954-4826-B0AB-77A8CBF6E2DC}" type="presParOf" srcId="{A81BE705-2E08-41FF-A8E5-F6FB757C2358}" destId="{60206A2C-BF8D-4046-BA84-0A8E6AAEFB38}" srcOrd="1" destOrd="0" presId="urn:microsoft.com/office/officeart/2008/layout/VerticalCurvedList"/>
    <dgm:cxn modelId="{B6C2EE9E-7CB1-4F3C-92B0-D1673D7B7ED2}" type="presParOf" srcId="{A81BE705-2E08-41FF-A8E5-F6FB757C2358}" destId="{2F9A5A54-D8C4-4234-8439-A23D64BBB98D}" srcOrd="2" destOrd="0" presId="urn:microsoft.com/office/officeart/2008/layout/VerticalCurvedList"/>
    <dgm:cxn modelId="{599290D0-649C-4691-AFD5-3074C8AA08D9}" type="presParOf" srcId="{A81BE705-2E08-41FF-A8E5-F6FB757C2358}" destId="{24E0C327-B6C9-4FCB-8BD3-A584B19BDBE7}" srcOrd="3" destOrd="0" presId="urn:microsoft.com/office/officeart/2008/layout/VerticalCurvedList"/>
    <dgm:cxn modelId="{27F9AE20-3454-4235-8950-7B33D139239D}" type="presParOf" srcId="{D3667B18-6CDA-4BE6-96A4-50ED1BDE166F}" destId="{1297AB76-0F6A-49B2-BC97-40172B0B1135}" srcOrd="1" destOrd="0" presId="urn:microsoft.com/office/officeart/2008/layout/VerticalCurvedList"/>
    <dgm:cxn modelId="{EEFE54DF-F2E2-40B7-946B-FC353ED916E1}" type="presParOf" srcId="{D3667B18-6CDA-4BE6-96A4-50ED1BDE166F}" destId="{2073D9B5-4E36-4EEE-A401-76D29DD3FC82}" srcOrd="2" destOrd="0" presId="urn:microsoft.com/office/officeart/2008/layout/VerticalCurvedList"/>
    <dgm:cxn modelId="{CEF1756F-0C0F-42ED-AEC8-BFEBEEEED359}" type="presParOf" srcId="{2073D9B5-4E36-4EEE-A401-76D29DD3FC82}" destId="{F2F189FE-4E71-45CC-85B7-633247400F28}" srcOrd="0" destOrd="0" presId="urn:microsoft.com/office/officeart/2008/layout/VerticalCurvedList"/>
    <dgm:cxn modelId="{78EB0570-0497-4AAF-A684-D24A5E154A4D}" type="presParOf" srcId="{D3667B18-6CDA-4BE6-96A4-50ED1BDE166F}" destId="{4DBBEB4A-E617-4B68-AA00-A78E4189B7BD}" srcOrd="3" destOrd="0" presId="urn:microsoft.com/office/officeart/2008/layout/VerticalCurvedList"/>
    <dgm:cxn modelId="{75AC5BBC-D6FA-4C5B-AC2A-566C5C15EEAB}" type="presParOf" srcId="{D3667B18-6CDA-4BE6-96A4-50ED1BDE166F}" destId="{763AEA57-CE08-46F2-B9AA-47EFB58B3169}" srcOrd="4" destOrd="0" presId="urn:microsoft.com/office/officeart/2008/layout/VerticalCurvedList"/>
    <dgm:cxn modelId="{19298A6A-3A5A-465E-92E7-F5D9B70AA46F}" type="presParOf" srcId="{763AEA57-CE08-46F2-B9AA-47EFB58B3169}" destId="{3CC6E1B6-F16D-42AD-B0E8-C1AB01CDC88D}" srcOrd="0" destOrd="0" presId="urn:microsoft.com/office/officeart/2008/layout/VerticalCurvedList"/>
    <dgm:cxn modelId="{D054EEFE-8E4A-4BCF-B357-92774C26C7FD}" type="presParOf" srcId="{D3667B18-6CDA-4BE6-96A4-50ED1BDE166F}" destId="{34E160FF-190C-4C87-918D-0D898BA8676F}" srcOrd="5" destOrd="0" presId="urn:microsoft.com/office/officeart/2008/layout/VerticalCurvedList"/>
    <dgm:cxn modelId="{206A70B0-4D0B-47D4-A177-852A000920D1}" type="presParOf" srcId="{D3667B18-6CDA-4BE6-96A4-50ED1BDE166F}" destId="{2B5496C2-0710-4A0F-A112-9620CE808172}" srcOrd="6" destOrd="0" presId="urn:microsoft.com/office/officeart/2008/layout/VerticalCurvedList"/>
    <dgm:cxn modelId="{1E23E61A-554D-4ABB-BC69-394DB25BBFF3}" type="presParOf" srcId="{2B5496C2-0710-4A0F-A112-9620CE808172}" destId="{08B272CE-4A9A-4AFD-B51D-60D467F87156}" srcOrd="0" destOrd="0" presId="urn:microsoft.com/office/officeart/2008/layout/VerticalCurvedList"/>
    <dgm:cxn modelId="{7D26D1FE-7C39-4A13-B48B-6F424AFC4180}" type="presParOf" srcId="{D3667B18-6CDA-4BE6-96A4-50ED1BDE166F}" destId="{AAF65CA9-E046-4704-9C65-426E9A66E9CF}" srcOrd="7" destOrd="0" presId="urn:microsoft.com/office/officeart/2008/layout/VerticalCurvedList"/>
    <dgm:cxn modelId="{5143006B-DCA1-4096-ACB6-83CFACF58048}" type="presParOf" srcId="{D3667B18-6CDA-4BE6-96A4-50ED1BDE166F}" destId="{7F51413A-9106-44E4-B83C-8664B1054328}" srcOrd="8" destOrd="0" presId="urn:microsoft.com/office/officeart/2008/layout/VerticalCurvedList"/>
    <dgm:cxn modelId="{B42D61B2-B12A-48D3-8409-6B94BF6DCEBE}" type="presParOf" srcId="{7F51413A-9106-44E4-B83C-8664B1054328}" destId="{0D6DE630-74AD-4F7D-AC24-7BAE83660DE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C3FE030-1BC5-4138-B791-C44B9E15E28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A2E1DE-4FCD-4BA2-8040-72C8C6CE73FF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02B9930C-A6DB-4DC1-BA75-A1B908D9AC3C}" type="parTrans" cxnId="{2D7E8D3E-7E9A-4118-80C9-2EF256D95818}">
      <dgm:prSet/>
      <dgm:spPr/>
      <dgm:t>
        <a:bodyPr/>
        <a:lstStyle/>
        <a:p>
          <a:endParaRPr lang="en-US"/>
        </a:p>
      </dgm:t>
    </dgm:pt>
    <dgm:pt modelId="{95939852-6C40-4EC4-A1DA-96773893183C}" type="sibTrans" cxnId="{2D7E8D3E-7E9A-4118-80C9-2EF256D95818}">
      <dgm:prSet/>
      <dgm:spPr/>
      <dgm:t>
        <a:bodyPr/>
        <a:lstStyle/>
        <a:p>
          <a:endParaRPr lang="en-US"/>
        </a:p>
      </dgm:t>
    </dgm:pt>
    <dgm:pt modelId="{036EDC06-4301-4B70-89F7-D88504C9B08C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495CBE75-3D19-4DD6-975F-65F38B110150}" type="parTrans" cxnId="{89253BB3-0C8C-468F-A36F-742713A66BC6}">
      <dgm:prSet/>
      <dgm:spPr/>
      <dgm:t>
        <a:bodyPr/>
        <a:lstStyle/>
        <a:p>
          <a:endParaRPr lang="en-US"/>
        </a:p>
      </dgm:t>
    </dgm:pt>
    <dgm:pt modelId="{18B3D6D8-EAED-4F58-B16A-A65E5BA4F488}" type="sibTrans" cxnId="{89253BB3-0C8C-468F-A36F-742713A66BC6}">
      <dgm:prSet/>
      <dgm:spPr/>
      <dgm:t>
        <a:bodyPr/>
        <a:lstStyle/>
        <a:p>
          <a:endParaRPr lang="en-US"/>
        </a:p>
      </dgm:t>
    </dgm:pt>
    <dgm:pt modelId="{1A54D8B7-C118-4BE0-B8F3-18FD06587716}">
      <dgm:prSet/>
      <dgm:spPr>
        <a:solidFill>
          <a:schemeClr val="tx2">
            <a:lumMod val="20000"/>
            <a:lumOff val="8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AEF944C2-C8C3-41F8-9834-9BE9EAE078D0}" type="parTrans" cxnId="{A90AAE07-E2C9-4B55-B2BC-A373819733BE}">
      <dgm:prSet/>
      <dgm:spPr/>
      <dgm:t>
        <a:bodyPr/>
        <a:lstStyle/>
        <a:p>
          <a:endParaRPr lang="en-US"/>
        </a:p>
      </dgm:t>
    </dgm:pt>
    <dgm:pt modelId="{881CB7B0-A93B-4E7C-A677-369BD96964EA}" type="sibTrans" cxnId="{A90AAE07-E2C9-4B55-B2BC-A373819733BE}">
      <dgm:prSet/>
      <dgm:spPr>
        <a:solidFill>
          <a:schemeClr val="accent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 baseline="0"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D5300636-626F-4761-8564-CFCEB8ED1BE6}">
      <dgm:prSet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pPr rtl="1"/>
          <a:r>
            <a:rPr lang="fa-IR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gm:t>
    </dgm:pt>
    <dgm:pt modelId="{175E3358-957F-4102-BAAB-98E2639D758F}" type="parTrans" cxnId="{9CD3BB47-0CCE-491A-8D46-6CF0A057BC94}">
      <dgm:prSet/>
      <dgm:spPr/>
      <dgm:t>
        <a:bodyPr/>
        <a:lstStyle/>
        <a:p>
          <a:endParaRPr lang="en-US"/>
        </a:p>
      </dgm:t>
    </dgm:pt>
    <dgm:pt modelId="{F89B4FB2-72A8-43BF-A808-A236B379C01C}" type="sibTrans" cxnId="{9CD3BB47-0CCE-491A-8D46-6CF0A057BC94}">
      <dgm:prSet/>
      <dgm:spPr/>
      <dgm:t>
        <a:bodyPr/>
        <a:lstStyle/>
        <a:p>
          <a:endParaRPr lang="en-US"/>
        </a:p>
      </dgm:t>
    </dgm:pt>
    <dgm:pt modelId="{AE09E0AE-38A9-447F-B8BE-845BE971BA50}" type="pres">
      <dgm:prSet presAssocID="{8C3FE030-1BC5-4138-B791-C44B9E15E28A}" presName="Name0" presStyleCnt="0">
        <dgm:presLayoutVars>
          <dgm:chMax val="7"/>
          <dgm:chPref val="7"/>
          <dgm:dir val="rev"/>
        </dgm:presLayoutVars>
      </dgm:prSet>
      <dgm:spPr/>
      <dgm:t>
        <a:bodyPr/>
        <a:lstStyle/>
        <a:p>
          <a:endParaRPr lang="en-US"/>
        </a:p>
      </dgm:t>
    </dgm:pt>
    <dgm:pt modelId="{D3667B18-6CDA-4BE6-96A4-50ED1BDE166F}" type="pres">
      <dgm:prSet presAssocID="{8C3FE030-1BC5-4138-B791-C44B9E15E28A}" presName="Name1" presStyleCnt="0"/>
      <dgm:spPr/>
    </dgm:pt>
    <dgm:pt modelId="{A81BE705-2E08-41FF-A8E5-F6FB757C2358}" type="pres">
      <dgm:prSet presAssocID="{8C3FE030-1BC5-4138-B791-C44B9E15E28A}" presName="cycle" presStyleCnt="0"/>
      <dgm:spPr/>
    </dgm:pt>
    <dgm:pt modelId="{2018CA35-AFC0-49D0-B57F-34A7ADAC74A3}" type="pres">
      <dgm:prSet presAssocID="{8C3FE030-1BC5-4138-B791-C44B9E15E28A}" presName="srcNode" presStyleLbl="node1" presStyleIdx="0" presStyleCnt="4"/>
      <dgm:spPr/>
    </dgm:pt>
    <dgm:pt modelId="{60206A2C-BF8D-4046-BA84-0A8E6AAEFB38}" type="pres">
      <dgm:prSet presAssocID="{8C3FE030-1BC5-4138-B791-C44B9E15E28A}" presName="conn" presStyleLbl="parChTrans1D2" presStyleIdx="0" presStyleCnt="1"/>
      <dgm:spPr/>
      <dgm:t>
        <a:bodyPr/>
        <a:lstStyle/>
        <a:p>
          <a:endParaRPr lang="en-US"/>
        </a:p>
      </dgm:t>
    </dgm:pt>
    <dgm:pt modelId="{2F9A5A54-D8C4-4234-8439-A23D64BBB98D}" type="pres">
      <dgm:prSet presAssocID="{8C3FE030-1BC5-4138-B791-C44B9E15E28A}" presName="extraNode" presStyleLbl="node1" presStyleIdx="0" presStyleCnt="4"/>
      <dgm:spPr/>
    </dgm:pt>
    <dgm:pt modelId="{24E0C327-B6C9-4FCB-8BD3-A584B19BDBE7}" type="pres">
      <dgm:prSet presAssocID="{8C3FE030-1BC5-4138-B791-C44B9E15E28A}" presName="dstNode" presStyleLbl="node1" presStyleIdx="0" presStyleCnt="4"/>
      <dgm:spPr/>
    </dgm:pt>
    <dgm:pt modelId="{1297AB76-0F6A-49B2-BC97-40172B0B1135}" type="pres">
      <dgm:prSet presAssocID="{1A54D8B7-C118-4BE0-B8F3-18FD0658771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3D9B5-4E36-4EEE-A401-76D29DD3FC82}" type="pres">
      <dgm:prSet presAssocID="{1A54D8B7-C118-4BE0-B8F3-18FD06587716}" presName="accent_1" presStyleCnt="0"/>
      <dgm:spPr/>
    </dgm:pt>
    <dgm:pt modelId="{F2F189FE-4E71-45CC-85B7-633247400F28}" type="pres">
      <dgm:prSet presAssocID="{1A54D8B7-C118-4BE0-B8F3-18FD06587716}" presName="accentRepeatNode" presStyleLbl="solidFgAcc1" presStyleIdx="0" presStyleCnt="4"/>
      <dgm:spPr>
        <a:solidFill>
          <a:schemeClr val="bg1"/>
        </a:solidFill>
        <a:ln>
          <a:solidFill>
            <a:schemeClr val="tx2">
              <a:lumMod val="20000"/>
              <a:lumOff val="80000"/>
            </a:schemeClr>
          </a:solidFill>
        </a:ln>
      </dgm:spPr>
      <dgm:t>
        <a:bodyPr/>
        <a:lstStyle/>
        <a:p>
          <a:endParaRPr lang="en-US"/>
        </a:p>
      </dgm:t>
    </dgm:pt>
    <dgm:pt modelId="{4DBBEB4A-E617-4B68-AA00-A78E4189B7BD}" type="pres">
      <dgm:prSet presAssocID="{D5300636-626F-4761-8564-CFCEB8ED1BE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EA57-CE08-46F2-B9AA-47EFB58B3169}" type="pres">
      <dgm:prSet presAssocID="{D5300636-626F-4761-8564-CFCEB8ED1BE6}" presName="accent_2" presStyleCnt="0"/>
      <dgm:spPr/>
    </dgm:pt>
    <dgm:pt modelId="{3CC6E1B6-F16D-42AD-B0E8-C1AB01CDC88D}" type="pres">
      <dgm:prSet presAssocID="{D5300636-626F-4761-8564-CFCEB8ED1BE6}" presName="accentRepeatNode" presStyleLbl="solidFgAcc1" presStyleIdx="1" presStyleCnt="4"/>
      <dgm:spPr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endParaRPr lang="en-US"/>
        </a:p>
      </dgm:t>
    </dgm:pt>
    <dgm:pt modelId="{34E160FF-190C-4C87-918D-0D898BA8676F}" type="pres">
      <dgm:prSet presAssocID="{35A2E1DE-4FCD-4BA2-8040-72C8C6CE73FF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5496C2-0710-4A0F-A112-9620CE808172}" type="pres">
      <dgm:prSet presAssocID="{35A2E1DE-4FCD-4BA2-8040-72C8C6CE73FF}" presName="accent_3" presStyleCnt="0"/>
      <dgm:spPr/>
    </dgm:pt>
    <dgm:pt modelId="{08B272CE-4A9A-4AFD-B51D-60D467F87156}" type="pres">
      <dgm:prSet presAssocID="{35A2E1DE-4FCD-4BA2-8040-72C8C6CE73FF}" presName="accentRepeatNode" presStyleLbl="solidFgAcc1" presStyleIdx="2" presStyleCnt="4"/>
      <dgm:spPr>
        <a:solidFill>
          <a:schemeClr val="bg1"/>
        </a:solidFill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AAF65CA9-E046-4704-9C65-426E9A66E9CF}" type="pres">
      <dgm:prSet presAssocID="{036EDC06-4301-4B70-89F7-D88504C9B08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51413A-9106-44E4-B83C-8664B1054328}" type="pres">
      <dgm:prSet presAssocID="{036EDC06-4301-4B70-89F7-D88504C9B08C}" presName="accent_4" presStyleCnt="0"/>
      <dgm:spPr/>
    </dgm:pt>
    <dgm:pt modelId="{0D6DE630-74AD-4F7D-AC24-7BAE83660DE0}" type="pres">
      <dgm:prSet presAssocID="{036EDC06-4301-4B70-89F7-D88504C9B08C}" presName="accentRepeatNode" presStyleLbl="solidFgAcc1" presStyleIdx="3" presStyleCnt="4"/>
      <dgm:spPr>
        <a:solidFill>
          <a:srgbClr val="BBC2EB"/>
        </a:solidFill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</dgm:ptLst>
  <dgm:cxnLst>
    <dgm:cxn modelId="{D8A627A0-3D78-415F-8D07-EB7D76288895}" type="presOf" srcId="{1A54D8B7-C118-4BE0-B8F3-18FD06587716}" destId="{1297AB76-0F6A-49B2-BC97-40172B0B1135}" srcOrd="0" destOrd="0" presId="urn:microsoft.com/office/officeart/2008/layout/VerticalCurvedList"/>
    <dgm:cxn modelId="{3AB603B4-EED7-4EEC-BE56-15677B3EA3AF}" type="presOf" srcId="{036EDC06-4301-4B70-89F7-D88504C9B08C}" destId="{AAF65CA9-E046-4704-9C65-426E9A66E9CF}" srcOrd="0" destOrd="0" presId="urn:microsoft.com/office/officeart/2008/layout/VerticalCurvedList"/>
    <dgm:cxn modelId="{2D7E8D3E-7E9A-4118-80C9-2EF256D95818}" srcId="{8C3FE030-1BC5-4138-B791-C44B9E15E28A}" destId="{35A2E1DE-4FCD-4BA2-8040-72C8C6CE73FF}" srcOrd="2" destOrd="0" parTransId="{02B9930C-A6DB-4DC1-BA75-A1B908D9AC3C}" sibTransId="{95939852-6C40-4EC4-A1DA-96773893183C}"/>
    <dgm:cxn modelId="{F76FC8B3-3012-4A2A-B226-36AD426FECCE}" type="presOf" srcId="{881CB7B0-A93B-4E7C-A677-369BD96964EA}" destId="{60206A2C-BF8D-4046-BA84-0A8E6AAEFB38}" srcOrd="0" destOrd="0" presId="urn:microsoft.com/office/officeart/2008/layout/VerticalCurvedList"/>
    <dgm:cxn modelId="{1FED0BF1-D28A-470D-9943-7FD20DD135F5}" type="presOf" srcId="{8C3FE030-1BC5-4138-B791-C44B9E15E28A}" destId="{AE09E0AE-38A9-447F-B8BE-845BE971BA50}" srcOrd="0" destOrd="0" presId="urn:microsoft.com/office/officeart/2008/layout/VerticalCurvedList"/>
    <dgm:cxn modelId="{89253BB3-0C8C-468F-A36F-742713A66BC6}" srcId="{8C3FE030-1BC5-4138-B791-C44B9E15E28A}" destId="{036EDC06-4301-4B70-89F7-D88504C9B08C}" srcOrd="3" destOrd="0" parTransId="{495CBE75-3D19-4DD6-975F-65F38B110150}" sibTransId="{18B3D6D8-EAED-4F58-B16A-A65E5BA4F488}"/>
    <dgm:cxn modelId="{A90AAE07-E2C9-4B55-B2BC-A373819733BE}" srcId="{8C3FE030-1BC5-4138-B791-C44B9E15E28A}" destId="{1A54D8B7-C118-4BE0-B8F3-18FD06587716}" srcOrd="0" destOrd="0" parTransId="{AEF944C2-C8C3-41F8-9834-9BE9EAE078D0}" sibTransId="{881CB7B0-A93B-4E7C-A677-369BD96964EA}"/>
    <dgm:cxn modelId="{9CD3BB47-0CCE-491A-8D46-6CF0A057BC94}" srcId="{8C3FE030-1BC5-4138-B791-C44B9E15E28A}" destId="{D5300636-626F-4761-8564-CFCEB8ED1BE6}" srcOrd="1" destOrd="0" parTransId="{175E3358-957F-4102-BAAB-98E2639D758F}" sibTransId="{F89B4FB2-72A8-43BF-A808-A236B379C01C}"/>
    <dgm:cxn modelId="{09174B46-E995-46D2-BA54-B8C0C828C0A6}" type="presOf" srcId="{D5300636-626F-4761-8564-CFCEB8ED1BE6}" destId="{4DBBEB4A-E617-4B68-AA00-A78E4189B7BD}" srcOrd="0" destOrd="0" presId="urn:microsoft.com/office/officeart/2008/layout/VerticalCurvedList"/>
    <dgm:cxn modelId="{4FDC1BBF-6C07-4D1C-8BF7-4753B93B971C}" type="presOf" srcId="{35A2E1DE-4FCD-4BA2-8040-72C8C6CE73FF}" destId="{34E160FF-190C-4C87-918D-0D898BA8676F}" srcOrd="0" destOrd="0" presId="urn:microsoft.com/office/officeart/2008/layout/VerticalCurvedList"/>
    <dgm:cxn modelId="{73B8EE70-6BD4-42F9-9D8C-13A942236D2A}" type="presParOf" srcId="{AE09E0AE-38A9-447F-B8BE-845BE971BA50}" destId="{D3667B18-6CDA-4BE6-96A4-50ED1BDE166F}" srcOrd="0" destOrd="0" presId="urn:microsoft.com/office/officeart/2008/layout/VerticalCurvedList"/>
    <dgm:cxn modelId="{5DAC95E2-ABDA-4C66-BB75-20341EA8CEB7}" type="presParOf" srcId="{D3667B18-6CDA-4BE6-96A4-50ED1BDE166F}" destId="{A81BE705-2E08-41FF-A8E5-F6FB757C2358}" srcOrd="0" destOrd="0" presId="urn:microsoft.com/office/officeart/2008/layout/VerticalCurvedList"/>
    <dgm:cxn modelId="{975FBBDB-F5D9-4E45-A7E7-5EC4B56013ED}" type="presParOf" srcId="{A81BE705-2E08-41FF-A8E5-F6FB757C2358}" destId="{2018CA35-AFC0-49D0-B57F-34A7ADAC74A3}" srcOrd="0" destOrd="0" presId="urn:microsoft.com/office/officeart/2008/layout/VerticalCurvedList"/>
    <dgm:cxn modelId="{A3D26B71-8954-4826-B0AB-77A8CBF6E2DC}" type="presParOf" srcId="{A81BE705-2E08-41FF-A8E5-F6FB757C2358}" destId="{60206A2C-BF8D-4046-BA84-0A8E6AAEFB38}" srcOrd="1" destOrd="0" presId="urn:microsoft.com/office/officeart/2008/layout/VerticalCurvedList"/>
    <dgm:cxn modelId="{B6C2EE9E-7CB1-4F3C-92B0-D1673D7B7ED2}" type="presParOf" srcId="{A81BE705-2E08-41FF-A8E5-F6FB757C2358}" destId="{2F9A5A54-D8C4-4234-8439-A23D64BBB98D}" srcOrd="2" destOrd="0" presId="urn:microsoft.com/office/officeart/2008/layout/VerticalCurvedList"/>
    <dgm:cxn modelId="{599290D0-649C-4691-AFD5-3074C8AA08D9}" type="presParOf" srcId="{A81BE705-2E08-41FF-A8E5-F6FB757C2358}" destId="{24E0C327-B6C9-4FCB-8BD3-A584B19BDBE7}" srcOrd="3" destOrd="0" presId="urn:microsoft.com/office/officeart/2008/layout/VerticalCurvedList"/>
    <dgm:cxn modelId="{27F9AE20-3454-4235-8950-7B33D139239D}" type="presParOf" srcId="{D3667B18-6CDA-4BE6-96A4-50ED1BDE166F}" destId="{1297AB76-0F6A-49B2-BC97-40172B0B1135}" srcOrd="1" destOrd="0" presId="urn:microsoft.com/office/officeart/2008/layout/VerticalCurvedList"/>
    <dgm:cxn modelId="{EEFE54DF-F2E2-40B7-946B-FC353ED916E1}" type="presParOf" srcId="{D3667B18-6CDA-4BE6-96A4-50ED1BDE166F}" destId="{2073D9B5-4E36-4EEE-A401-76D29DD3FC82}" srcOrd="2" destOrd="0" presId="urn:microsoft.com/office/officeart/2008/layout/VerticalCurvedList"/>
    <dgm:cxn modelId="{CEF1756F-0C0F-42ED-AEC8-BFEBEEEED359}" type="presParOf" srcId="{2073D9B5-4E36-4EEE-A401-76D29DD3FC82}" destId="{F2F189FE-4E71-45CC-85B7-633247400F28}" srcOrd="0" destOrd="0" presId="urn:microsoft.com/office/officeart/2008/layout/VerticalCurvedList"/>
    <dgm:cxn modelId="{78EB0570-0497-4AAF-A684-D24A5E154A4D}" type="presParOf" srcId="{D3667B18-6CDA-4BE6-96A4-50ED1BDE166F}" destId="{4DBBEB4A-E617-4B68-AA00-A78E4189B7BD}" srcOrd="3" destOrd="0" presId="urn:microsoft.com/office/officeart/2008/layout/VerticalCurvedList"/>
    <dgm:cxn modelId="{75AC5BBC-D6FA-4C5B-AC2A-566C5C15EEAB}" type="presParOf" srcId="{D3667B18-6CDA-4BE6-96A4-50ED1BDE166F}" destId="{763AEA57-CE08-46F2-B9AA-47EFB58B3169}" srcOrd="4" destOrd="0" presId="urn:microsoft.com/office/officeart/2008/layout/VerticalCurvedList"/>
    <dgm:cxn modelId="{19298A6A-3A5A-465E-92E7-F5D9B70AA46F}" type="presParOf" srcId="{763AEA57-CE08-46F2-B9AA-47EFB58B3169}" destId="{3CC6E1B6-F16D-42AD-B0E8-C1AB01CDC88D}" srcOrd="0" destOrd="0" presId="urn:microsoft.com/office/officeart/2008/layout/VerticalCurvedList"/>
    <dgm:cxn modelId="{D054EEFE-8E4A-4BCF-B357-92774C26C7FD}" type="presParOf" srcId="{D3667B18-6CDA-4BE6-96A4-50ED1BDE166F}" destId="{34E160FF-190C-4C87-918D-0D898BA8676F}" srcOrd="5" destOrd="0" presId="urn:microsoft.com/office/officeart/2008/layout/VerticalCurvedList"/>
    <dgm:cxn modelId="{206A70B0-4D0B-47D4-A177-852A000920D1}" type="presParOf" srcId="{D3667B18-6CDA-4BE6-96A4-50ED1BDE166F}" destId="{2B5496C2-0710-4A0F-A112-9620CE808172}" srcOrd="6" destOrd="0" presId="urn:microsoft.com/office/officeart/2008/layout/VerticalCurvedList"/>
    <dgm:cxn modelId="{1E23E61A-554D-4ABB-BC69-394DB25BBFF3}" type="presParOf" srcId="{2B5496C2-0710-4A0F-A112-9620CE808172}" destId="{08B272CE-4A9A-4AFD-B51D-60D467F87156}" srcOrd="0" destOrd="0" presId="urn:microsoft.com/office/officeart/2008/layout/VerticalCurvedList"/>
    <dgm:cxn modelId="{7D26D1FE-7C39-4A13-B48B-6F424AFC4180}" type="presParOf" srcId="{D3667B18-6CDA-4BE6-96A4-50ED1BDE166F}" destId="{AAF65CA9-E046-4704-9C65-426E9A66E9CF}" srcOrd="7" destOrd="0" presId="urn:microsoft.com/office/officeart/2008/layout/VerticalCurvedList"/>
    <dgm:cxn modelId="{5143006B-DCA1-4096-ACB6-83CFACF58048}" type="presParOf" srcId="{D3667B18-6CDA-4BE6-96A4-50ED1BDE166F}" destId="{7F51413A-9106-44E4-B83C-8664B1054328}" srcOrd="8" destOrd="0" presId="urn:microsoft.com/office/officeart/2008/layout/VerticalCurvedList"/>
    <dgm:cxn modelId="{B42D61B2-B12A-48D3-8409-6B94BF6DCEBE}" type="presParOf" srcId="{7F51413A-9106-44E4-B83C-8664B1054328}" destId="{0D6DE630-74AD-4F7D-AC24-7BAE83660DE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206A2C-BF8D-4046-BA84-0A8E6AAEFB38}">
      <dsp:nvSpPr>
        <dsp:cNvPr id="0" name=""/>
        <dsp:cNvSpPr/>
      </dsp:nvSpPr>
      <dsp:spPr>
        <a:xfrm>
          <a:off x="8534846" y="-943789"/>
          <a:ext cx="7343332" cy="7343332"/>
        </a:xfrm>
        <a:prstGeom prst="blockArc">
          <a:avLst>
            <a:gd name="adj1" fmla="val 8100000"/>
            <a:gd name="adj2" fmla="val 13500000"/>
            <a:gd name="adj3" fmla="val 294"/>
          </a:avLst>
        </a:prstGeom>
        <a:solidFill>
          <a:schemeClr val="accent1"/>
        </a:solidFill>
        <a:ln w="19050" cap="rnd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97AB76-0F6A-49B2-BC97-40172B0B1135}">
      <dsp:nvSpPr>
        <dsp:cNvPr id="0" name=""/>
        <dsp:cNvSpPr/>
      </dsp:nvSpPr>
      <dsp:spPr>
        <a:xfrm>
          <a:off x="77167" y="419438"/>
          <a:ext cx="9017449" cy="839313"/>
        </a:xfrm>
        <a:prstGeom prst="rect">
          <a:avLst/>
        </a:prstGeom>
        <a:solidFill>
          <a:schemeClr val="tx2">
            <a:lumMod val="20000"/>
            <a:lumOff val="8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438"/>
        <a:ext cx="9017449" cy="839313"/>
      </dsp:txXfrm>
    </dsp:sp>
    <dsp:sp modelId="{F2F189FE-4E71-45CC-85B7-633247400F28}">
      <dsp:nvSpPr>
        <dsp:cNvPr id="0" name=""/>
        <dsp:cNvSpPr/>
      </dsp:nvSpPr>
      <dsp:spPr>
        <a:xfrm>
          <a:off x="8570046" y="314524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BEB4A-E617-4B68-AA00-A78E4189B7BD}">
      <dsp:nvSpPr>
        <dsp:cNvPr id="0" name=""/>
        <dsp:cNvSpPr/>
      </dsp:nvSpPr>
      <dsp:spPr>
        <a:xfrm>
          <a:off x="77167" y="1678626"/>
          <a:ext cx="8536252" cy="839313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1678626"/>
        <a:ext cx="8536252" cy="839313"/>
      </dsp:txXfrm>
    </dsp:sp>
    <dsp:sp modelId="{3CC6E1B6-F16D-42AD-B0E8-C1AB01CDC88D}">
      <dsp:nvSpPr>
        <dsp:cNvPr id="0" name=""/>
        <dsp:cNvSpPr/>
      </dsp:nvSpPr>
      <dsp:spPr>
        <a:xfrm>
          <a:off x="8088849" y="1573711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160FF-190C-4C87-918D-0D898BA8676F}">
      <dsp:nvSpPr>
        <dsp:cNvPr id="0" name=""/>
        <dsp:cNvSpPr/>
      </dsp:nvSpPr>
      <dsp:spPr>
        <a:xfrm>
          <a:off x="77167" y="2937813"/>
          <a:ext cx="8536252" cy="839313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sz="3800" kern="1200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2937813"/>
        <a:ext cx="8536252" cy="839313"/>
      </dsp:txXfrm>
    </dsp:sp>
    <dsp:sp modelId="{08B272CE-4A9A-4AFD-B51D-60D467F87156}">
      <dsp:nvSpPr>
        <dsp:cNvPr id="0" name=""/>
        <dsp:cNvSpPr/>
      </dsp:nvSpPr>
      <dsp:spPr>
        <a:xfrm>
          <a:off x="8088849" y="2832899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F65CA9-E046-4704-9C65-426E9A66E9CF}">
      <dsp:nvSpPr>
        <dsp:cNvPr id="0" name=""/>
        <dsp:cNvSpPr/>
      </dsp:nvSpPr>
      <dsp:spPr>
        <a:xfrm>
          <a:off x="77167" y="4197001"/>
          <a:ext cx="9017449" cy="839313"/>
        </a:xfrm>
        <a:prstGeom prst="rect">
          <a:avLst/>
        </a:prstGeom>
        <a:solidFill>
          <a:schemeClr val="tx2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sz="3800" kern="1200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7001"/>
        <a:ext cx="9017449" cy="839313"/>
      </dsp:txXfrm>
    </dsp:sp>
    <dsp:sp modelId="{0D6DE630-74AD-4F7D-AC24-7BAE83660DE0}">
      <dsp:nvSpPr>
        <dsp:cNvPr id="0" name=""/>
        <dsp:cNvSpPr/>
      </dsp:nvSpPr>
      <dsp:spPr>
        <a:xfrm>
          <a:off x="8570046" y="4092087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206A2C-BF8D-4046-BA84-0A8E6AAEFB38}">
      <dsp:nvSpPr>
        <dsp:cNvPr id="0" name=""/>
        <dsp:cNvSpPr/>
      </dsp:nvSpPr>
      <dsp:spPr>
        <a:xfrm>
          <a:off x="8534846" y="-943789"/>
          <a:ext cx="7343332" cy="7343332"/>
        </a:xfrm>
        <a:prstGeom prst="blockArc">
          <a:avLst>
            <a:gd name="adj1" fmla="val 8100000"/>
            <a:gd name="adj2" fmla="val 13500000"/>
            <a:gd name="adj3" fmla="val 294"/>
          </a:avLst>
        </a:prstGeom>
        <a:solidFill>
          <a:schemeClr val="accent1"/>
        </a:solidFill>
        <a:ln w="19050" cap="rnd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97AB76-0F6A-49B2-BC97-40172B0B1135}">
      <dsp:nvSpPr>
        <dsp:cNvPr id="0" name=""/>
        <dsp:cNvSpPr/>
      </dsp:nvSpPr>
      <dsp:spPr>
        <a:xfrm>
          <a:off x="77167" y="419438"/>
          <a:ext cx="9017449" cy="839313"/>
        </a:xfrm>
        <a:prstGeom prst="rect">
          <a:avLst/>
        </a:prstGeom>
        <a:solidFill>
          <a:schemeClr val="tx2">
            <a:lumMod val="20000"/>
            <a:lumOff val="8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438"/>
        <a:ext cx="9017449" cy="839313"/>
      </dsp:txXfrm>
    </dsp:sp>
    <dsp:sp modelId="{F2F189FE-4E71-45CC-85B7-633247400F28}">
      <dsp:nvSpPr>
        <dsp:cNvPr id="0" name=""/>
        <dsp:cNvSpPr/>
      </dsp:nvSpPr>
      <dsp:spPr>
        <a:xfrm>
          <a:off x="8570046" y="314524"/>
          <a:ext cx="1049141" cy="1049141"/>
        </a:xfrm>
        <a:prstGeom prst="ellipse">
          <a:avLst/>
        </a:prstGeom>
        <a:solidFill>
          <a:srgbClr val="BBC2EB"/>
        </a:solidFill>
        <a:ln w="19050" cap="rnd" cmpd="sng" algn="ctr">
          <a:solidFill>
            <a:schemeClr val="tx2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BEB4A-E617-4B68-AA00-A78E4189B7BD}">
      <dsp:nvSpPr>
        <dsp:cNvPr id="0" name=""/>
        <dsp:cNvSpPr/>
      </dsp:nvSpPr>
      <dsp:spPr>
        <a:xfrm>
          <a:off x="77167" y="1678626"/>
          <a:ext cx="8536252" cy="839313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1678626"/>
        <a:ext cx="8536252" cy="839313"/>
      </dsp:txXfrm>
    </dsp:sp>
    <dsp:sp modelId="{3CC6E1B6-F16D-42AD-B0E8-C1AB01CDC88D}">
      <dsp:nvSpPr>
        <dsp:cNvPr id="0" name=""/>
        <dsp:cNvSpPr/>
      </dsp:nvSpPr>
      <dsp:spPr>
        <a:xfrm>
          <a:off x="8088849" y="1573711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160FF-190C-4C87-918D-0D898BA8676F}">
      <dsp:nvSpPr>
        <dsp:cNvPr id="0" name=""/>
        <dsp:cNvSpPr/>
      </dsp:nvSpPr>
      <dsp:spPr>
        <a:xfrm>
          <a:off x="77167" y="2937813"/>
          <a:ext cx="8536252" cy="839313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sz="3800" kern="1200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2937813"/>
        <a:ext cx="8536252" cy="839313"/>
      </dsp:txXfrm>
    </dsp:sp>
    <dsp:sp modelId="{08B272CE-4A9A-4AFD-B51D-60D467F87156}">
      <dsp:nvSpPr>
        <dsp:cNvPr id="0" name=""/>
        <dsp:cNvSpPr/>
      </dsp:nvSpPr>
      <dsp:spPr>
        <a:xfrm>
          <a:off x="8088849" y="2832899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F65CA9-E046-4704-9C65-426E9A66E9CF}">
      <dsp:nvSpPr>
        <dsp:cNvPr id="0" name=""/>
        <dsp:cNvSpPr/>
      </dsp:nvSpPr>
      <dsp:spPr>
        <a:xfrm>
          <a:off x="77167" y="4197001"/>
          <a:ext cx="9017449" cy="839313"/>
        </a:xfrm>
        <a:prstGeom prst="rect">
          <a:avLst/>
        </a:prstGeom>
        <a:solidFill>
          <a:schemeClr val="tx2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sz="3800" kern="1200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7001"/>
        <a:ext cx="9017449" cy="839313"/>
      </dsp:txXfrm>
    </dsp:sp>
    <dsp:sp modelId="{0D6DE630-74AD-4F7D-AC24-7BAE83660DE0}">
      <dsp:nvSpPr>
        <dsp:cNvPr id="0" name=""/>
        <dsp:cNvSpPr/>
      </dsp:nvSpPr>
      <dsp:spPr>
        <a:xfrm>
          <a:off x="8570046" y="4092087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206A2C-BF8D-4046-BA84-0A8E6AAEFB38}">
      <dsp:nvSpPr>
        <dsp:cNvPr id="0" name=""/>
        <dsp:cNvSpPr/>
      </dsp:nvSpPr>
      <dsp:spPr>
        <a:xfrm>
          <a:off x="8534846" y="-943789"/>
          <a:ext cx="7343332" cy="7343332"/>
        </a:xfrm>
        <a:prstGeom prst="blockArc">
          <a:avLst>
            <a:gd name="adj1" fmla="val 8100000"/>
            <a:gd name="adj2" fmla="val 13500000"/>
            <a:gd name="adj3" fmla="val 294"/>
          </a:avLst>
        </a:prstGeom>
        <a:solidFill>
          <a:schemeClr val="accent1"/>
        </a:solidFill>
        <a:ln w="19050" cap="rnd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97AB76-0F6A-49B2-BC97-40172B0B1135}">
      <dsp:nvSpPr>
        <dsp:cNvPr id="0" name=""/>
        <dsp:cNvSpPr/>
      </dsp:nvSpPr>
      <dsp:spPr>
        <a:xfrm>
          <a:off x="77167" y="419438"/>
          <a:ext cx="9017449" cy="839313"/>
        </a:xfrm>
        <a:prstGeom prst="rect">
          <a:avLst/>
        </a:prstGeom>
        <a:solidFill>
          <a:schemeClr val="tx2">
            <a:lumMod val="20000"/>
            <a:lumOff val="8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438"/>
        <a:ext cx="9017449" cy="839313"/>
      </dsp:txXfrm>
    </dsp:sp>
    <dsp:sp modelId="{F2F189FE-4E71-45CC-85B7-633247400F28}">
      <dsp:nvSpPr>
        <dsp:cNvPr id="0" name=""/>
        <dsp:cNvSpPr/>
      </dsp:nvSpPr>
      <dsp:spPr>
        <a:xfrm>
          <a:off x="8570046" y="314524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BEB4A-E617-4B68-AA00-A78E4189B7BD}">
      <dsp:nvSpPr>
        <dsp:cNvPr id="0" name=""/>
        <dsp:cNvSpPr/>
      </dsp:nvSpPr>
      <dsp:spPr>
        <a:xfrm>
          <a:off x="77167" y="1678626"/>
          <a:ext cx="8536252" cy="839313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1678626"/>
        <a:ext cx="8536252" cy="839313"/>
      </dsp:txXfrm>
    </dsp:sp>
    <dsp:sp modelId="{3CC6E1B6-F16D-42AD-B0E8-C1AB01CDC88D}">
      <dsp:nvSpPr>
        <dsp:cNvPr id="0" name=""/>
        <dsp:cNvSpPr/>
      </dsp:nvSpPr>
      <dsp:spPr>
        <a:xfrm>
          <a:off x="8088849" y="1573711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160FF-190C-4C87-918D-0D898BA8676F}">
      <dsp:nvSpPr>
        <dsp:cNvPr id="0" name=""/>
        <dsp:cNvSpPr/>
      </dsp:nvSpPr>
      <dsp:spPr>
        <a:xfrm>
          <a:off x="77167" y="2937813"/>
          <a:ext cx="8536252" cy="839313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sz="3800" kern="1200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2937813"/>
        <a:ext cx="8536252" cy="839313"/>
      </dsp:txXfrm>
    </dsp:sp>
    <dsp:sp modelId="{08B272CE-4A9A-4AFD-B51D-60D467F87156}">
      <dsp:nvSpPr>
        <dsp:cNvPr id="0" name=""/>
        <dsp:cNvSpPr/>
      </dsp:nvSpPr>
      <dsp:spPr>
        <a:xfrm>
          <a:off x="8088849" y="2832899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F65CA9-E046-4704-9C65-426E9A66E9CF}">
      <dsp:nvSpPr>
        <dsp:cNvPr id="0" name=""/>
        <dsp:cNvSpPr/>
      </dsp:nvSpPr>
      <dsp:spPr>
        <a:xfrm>
          <a:off x="77167" y="4197001"/>
          <a:ext cx="9017449" cy="839313"/>
        </a:xfrm>
        <a:prstGeom prst="rect">
          <a:avLst/>
        </a:prstGeom>
        <a:solidFill>
          <a:schemeClr val="tx2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sz="3800" kern="1200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7001"/>
        <a:ext cx="9017449" cy="839313"/>
      </dsp:txXfrm>
    </dsp:sp>
    <dsp:sp modelId="{0D6DE630-74AD-4F7D-AC24-7BAE83660DE0}">
      <dsp:nvSpPr>
        <dsp:cNvPr id="0" name=""/>
        <dsp:cNvSpPr/>
      </dsp:nvSpPr>
      <dsp:spPr>
        <a:xfrm>
          <a:off x="8570046" y="4092087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206A2C-BF8D-4046-BA84-0A8E6AAEFB38}">
      <dsp:nvSpPr>
        <dsp:cNvPr id="0" name=""/>
        <dsp:cNvSpPr/>
      </dsp:nvSpPr>
      <dsp:spPr>
        <a:xfrm>
          <a:off x="8534846" y="-943789"/>
          <a:ext cx="7343332" cy="7343332"/>
        </a:xfrm>
        <a:prstGeom prst="blockArc">
          <a:avLst>
            <a:gd name="adj1" fmla="val 8100000"/>
            <a:gd name="adj2" fmla="val 13500000"/>
            <a:gd name="adj3" fmla="val 294"/>
          </a:avLst>
        </a:prstGeom>
        <a:solidFill>
          <a:schemeClr val="accent1"/>
        </a:solidFill>
        <a:ln w="19050" cap="rnd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97AB76-0F6A-49B2-BC97-40172B0B1135}">
      <dsp:nvSpPr>
        <dsp:cNvPr id="0" name=""/>
        <dsp:cNvSpPr/>
      </dsp:nvSpPr>
      <dsp:spPr>
        <a:xfrm>
          <a:off x="77167" y="419438"/>
          <a:ext cx="9017449" cy="839313"/>
        </a:xfrm>
        <a:prstGeom prst="rect">
          <a:avLst/>
        </a:prstGeom>
        <a:solidFill>
          <a:schemeClr val="tx2">
            <a:lumMod val="20000"/>
            <a:lumOff val="8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438"/>
        <a:ext cx="9017449" cy="839313"/>
      </dsp:txXfrm>
    </dsp:sp>
    <dsp:sp modelId="{F2F189FE-4E71-45CC-85B7-633247400F28}">
      <dsp:nvSpPr>
        <dsp:cNvPr id="0" name=""/>
        <dsp:cNvSpPr/>
      </dsp:nvSpPr>
      <dsp:spPr>
        <a:xfrm>
          <a:off x="8570046" y="314524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BEB4A-E617-4B68-AA00-A78E4189B7BD}">
      <dsp:nvSpPr>
        <dsp:cNvPr id="0" name=""/>
        <dsp:cNvSpPr/>
      </dsp:nvSpPr>
      <dsp:spPr>
        <a:xfrm>
          <a:off x="77167" y="1678626"/>
          <a:ext cx="8536252" cy="839313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1678626"/>
        <a:ext cx="8536252" cy="839313"/>
      </dsp:txXfrm>
    </dsp:sp>
    <dsp:sp modelId="{3CC6E1B6-F16D-42AD-B0E8-C1AB01CDC88D}">
      <dsp:nvSpPr>
        <dsp:cNvPr id="0" name=""/>
        <dsp:cNvSpPr/>
      </dsp:nvSpPr>
      <dsp:spPr>
        <a:xfrm>
          <a:off x="8088849" y="1573711"/>
          <a:ext cx="1049141" cy="1049141"/>
        </a:xfrm>
        <a:prstGeom prst="ellipse">
          <a:avLst/>
        </a:prstGeom>
        <a:solidFill>
          <a:srgbClr val="BBC2EB"/>
        </a:solidFill>
        <a:ln w="19050" cap="rnd" cmpd="sng" algn="ctr">
          <a:solidFill>
            <a:schemeClr val="tx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160FF-190C-4C87-918D-0D898BA8676F}">
      <dsp:nvSpPr>
        <dsp:cNvPr id="0" name=""/>
        <dsp:cNvSpPr/>
      </dsp:nvSpPr>
      <dsp:spPr>
        <a:xfrm>
          <a:off x="77167" y="2937813"/>
          <a:ext cx="8536252" cy="839313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sz="3800" kern="1200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2937813"/>
        <a:ext cx="8536252" cy="839313"/>
      </dsp:txXfrm>
    </dsp:sp>
    <dsp:sp modelId="{08B272CE-4A9A-4AFD-B51D-60D467F87156}">
      <dsp:nvSpPr>
        <dsp:cNvPr id="0" name=""/>
        <dsp:cNvSpPr/>
      </dsp:nvSpPr>
      <dsp:spPr>
        <a:xfrm>
          <a:off x="8088849" y="2832899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F65CA9-E046-4704-9C65-426E9A66E9CF}">
      <dsp:nvSpPr>
        <dsp:cNvPr id="0" name=""/>
        <dsp:cNvSpPr/>
      </dsp:nvSpPr>
      <dsp:spPr>
        <a:xfrm>
          <a:off x="77167" y="4197001"/>
          <a:ext cx="9017449" cy="839313"/>
        </a:xfrm>
        <a:prstGeom prst="rect">
          <a:avLst/>
        </a:prstGeom>
        <a:solidFill>
          <a:schemeClr val="tx2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sz="3800" kern="1200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7001"/>
        <a:ext cx="9017449" cy="839313"/>
      </dsp:txXfrm>
    </dsp:sp>
    <dsp:sp modelId="{0D6DE630-74AD-4F7D-AC24-7BAE83660DE0}">
      <dsp:nvSpPr>
        <dsp:cNvPr id="0" name=""/>
        <dsp:cNvSpPr/>
      </dsp:nvSpPr>
      <dsp:spPr>
        <a:xfrm>
          <a:off x="8570046" y="4092087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206A2C-BF8D-4046-BA84-0A8E6AAEFB38}">
      <dsp:nvSpPr>
        <dsp:cNvPr id="0" name=""/>
        <dsp:cNvSpPr/>
      </dsp:nvSpPr>
      <dsp:spPr>
        <a:xfrm>
          <a:off x="8534846" y="-943789"/>
          <a:ext cx="7343332" cy="7343332"/>
        </a:xfrm>
        <a:prstGeom prst="blockArc">
          <a:avLst>
            <a:gd name="adj1" fmla="val 8100000"/>
            <a:gd name="adj2" fmla="val 13500000"/>
            <a:gd name="adj3" fmla="val 294"/>
          </a:avLst>
        </a:prstGeom>
        <a:solidFill>
          <a:schemeClr val="accent1"/>
        </a:solidFill>
        <a:ln w="19050" cap="rnd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97AB76-0F6A-49B2-BC97-40172B0B1135}">
      <dsp:nvSpPr>
        <dsp:cNvPr id="0" name=""/>
        <dsp:cNvSpPr/>
      </dsp:nvSpPr>
      <dsp:spPr>
        <a:xfrm>
          <a:off x="77167" y="419438"/>
          <a:ext cx="9017449" cy="839313"/>
        </a:xfrm>
        <a:prstGeom prst="rect">
          <a:avLst/>
        </a:prstGeom>
        <a:solidFill>
          <a:schemeClr val="tx2">
            <a:lumMod val="20000"/>
            <a:lumOff val="8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438"/>
        <a:ext cx="9017449" cy="839313"/>
      </dsp:txXfrm>
    </dsp:sp>
    <dsp:sp modelId="{F2F189FE-4E71-45CC-85B7-633247400F28}">
      <dsp:nvSpPr>
        <dsp:cNvPr id="0" name=""/>
        <dsp:cNvSpPr/>
      </dsp:nvSpPr>
      <dsp:spPr>
        <a:xfrm>
          <a:off x="8570046" y="314524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BEB4A-E617-4B68-AA00-A78E4189B7BD}">
      <dsp:nvSpPr>
        <dsp:cNvPr id="0" name=""/>
        <dsp:cNvSpPr/>
      </dsp:nvSpPr>
      <dsp:spPr>
        <a:xfrm>
          <a:off x="77167" y="1678626"/>
          <a:ext cx="8536252" cy="839313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1678626"/>
        <a:ext cx="8536252" cy="839313"/>
      </dsp:txXfrm>
    </dsp:sp>
    <dsp:sp modelId="{3CC6E1B6-F16D-42AD-B0E8-C1AB01CDC88D}">
      <dsp:nvSpPr>
        <dsp:cNvPr id="0" name=""/>
        <dsp:cNvSpPr/>
      </dsp:nvSpPr>
      <dsp:spPr>
        <a:xfrm>
          <a:off x="8088849" y="1573711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160FF-190C-4C87-918D-0D898BA8676F}">
      <dsp:nvSpPr>
        <dsp:cNvPr id="0" name=""/>
        <dsp:cNvSpPr/>
      </dsp:nvSpPr>
      <dsp:spPr>
        <a:xfrm>
          <a:off x="77167" y="2937813"/>
          <a:ext cx="8536252" cy="839313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sz="3800" kern="1200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2937813"/>
        <a:ext cx="8536252" cy="839313"/>
      </dsp:txXfrm>
    </dsp:sp>
    <dsp:sp modelId="{08B272CE-4A9A-4AFD-B51D-60D467F87156}">
      <dsp:nvSpPr>
        <dsp:cNvPr id="0" name=""/>
        <dsp:cNvSpPr/>
      </dsp:nvSpPr>
      <dsp:spPr>
        <a:xfrm>
          <a:off x="8088849" y="2832899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F65CA9-E046-4704-9C65-426E9A66E9CF}">
      <dsp:nvSpPr>
        <dsp:cNvPr id="0" name=""/>
        <dsp:cNvSpPr/>
      </dsp:nvSpPr>
      <dsp:spPr>
        <a:xfrm>
          <a:off x="77167" y="4197001"/>
          <a:ext cx="9017449" cy="839313"/>
        </a:xfrm>
        <a:prstGeom prst="rect">
          <a:avLst/>
        </a:prstGeom>
        <a:solidFill>
          <a:schemeClr val="tx2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sz="3800" kern="1200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7001"/>
        <a:ext cx="9017449" cy="839313"/>
      </dsp:txXfrm>
    </dsp:sp>
    <dsp:sp modelId="{0D6DE630-74AD-4F7D-AC24-7BAE83660DE0}">
      <dsp:nvSpPr>
        <dsp:cNvPr id="0" name=""/>
        <dsp:cNvSpPr/>
      </dsp:nvSpPr>
      <dsp:spPr>
        <a:xfrm>
          <a:off x="8570046" y="4092087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206A2C-BF8D-4046-BA84-0A8E6AAEFB38}">
      <dsp:nvSpPr>
        <dsp:cNvPr id="0" name=""/>
        <dsp:cNvSpPr/>
      </dsp:nvSpPr>
      <dsp:spPr>
        <a:xfrm>
          <a:off x="8534846" y="-943789"/>
          <a:ext cx="7343332" cy="7343332"/>
        </a:xfrm>
        <a:prstGeom prst="blockArc">
          <a:avLst>
            <a:gd name="adj1" fmla="val 8100000"/>
            <a:gd name="adj2" fmla="val 13500000"/>
            <a:gd name="adj3" fmla="val 294"/>
          </a:avLst>
        </a:prstGeom>
        <a:solidFill>
          <a:schemeClr val="accent1"/>
        </a:solidFill>
        <a:ln w="19050" cap="rnd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97AB76-0F6A-49B2-BC97-40172B0B1135}">
      <dsp:nvSpPr>
        <dsp:cNvPr id="0" name=""/>
        <dsp:cNvSpPr/>
      </dsp:nvSpPr>
      <dsp:spPr>
        <a:xfrm>
          <a:off x="77167" y="419438"/>
          <a:ext cx="9017449" cy="839313"/>
        </a:xfrm>
        <a:prstGeom prst="rect">
          <a:avLst/>
        </a:prstGeom>
        <a:solidFill>
          <a:schemeClr val="tx2">
            <a:lumMod val="20000"/>
            <a:lumOff val="8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438"/>
        <a:ext cx="9017449" cy="839313"/>
      </dsp:txXfrm>
    </dsp:sp>
    <dsp:sp modelId="{F2F189FE-4E71-45CC-85B7-633247400F28}">
      <dsp:nvSpPr>
        <dsp:cNvPr id="0" name=""/>
        <dsp:cNvSpPr/>
      </dsp:nvSpPr>
      <dsp:spPr>
        <a:xfrm>
          <a:off x="8570046" y="314524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BEB4A-E617-4B68-AA00-A78E4189B7BD}">
      <dsp:nvSpPr>
        <dsp:cNvPr id="0" name=""/>
        <dsp:cNvSpPr/>
      </dsp:nvSpPr>
      <dsp:spPr>
        <a:xfrm>
          <a:off x="77167" y="1678626"/>
          <a:ext cx="8536252" cy="839313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1678626"/>
        <a:ext cx="8536252" cy="839313"/>
      </dsp:txXfrm>
    </dsp:sp>
    <dsp:sp modelId="{3CC6E1B6-F16D-42AD-B0E8-C1AB01CDC88D}">
      <dsp:nvSpPr>
        <dsp:cNvPr id="0" name=""/>
        <dsp:cNvSpPr/>
      </dsp:nvSpPr>
      <dsp:spPr>
        <a:xfrm>
          <a:off x="8088849" y="1573711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160FF-190C-4C87-918D-0D898BA8676F}">
      <dsp:nvSpPr>
        <dsp:cNvPr id="0" name=""/>
        <dsp:cNvSpPr/>
      </dsp:nvSpPr>
      <dsp:spPr>
        <a:xfrm>
          <a:off x="77167" y="2937813"/>
          <a:ext cx="8536252" cy="839313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sz="3800" kern="1200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2937813"/>
        <a:ext cx="8536252" cy="839313"/>
      </dsp:txXfrm>
    </dsp:sp>
    <dsp:sp modelId="{08B272CE-4A9A-4AFD-B51D-60D467F87156}">
      <dsp:nvSpPr>
        <dsp:cNvPr id="0" name=""/>
        <dsp:cNvSpPr/>
      </dsp:nvSpPr>
      <dsp:spPr>
        <a:xfrm>
          <a:off x="8088849" y="2832899"/>
          <a:ext cx="1049141" cy="1049141"/>
        </a:xfrm>
        <a:prstGeom prst="ellipse">
          <a:avLst/>
        </a:prstGeom>
        <a:solidFill>
          <a:srgbClr val="BBC2EB"/>
        </a:solidFill>
        <a:ln w="19050" cap="rnd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F65CA9-E046-4704-9C65-426E9A66E9CF}">
      <dsp:nvSpPr>
        <dsp:cNvPr id="0" name=""/>
        <dsp:cNvSpPr/>
      </dsp:nvSpPr>
      <dsp:spPr>
        <a:xfrm>
          <a:off x="77167" y="4197001"/>
          <a:ext cx="9017449" cy="839313"/>
        </a:xfrm>
        <a:prstGeom prst="rect">
          <a:avLst/>
        </a:prstGeom>
        <a:solidFill>
          <a:schemeClr val="tx2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sz="3800" kern="1200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7001"/>
        <a:ext cx="9017449" cy="839313"/>
      </dsp:txXfrm>
    </dsp:sp>
    <dsp:sp modelId="{0D6DE630-74AD-4F7D-AC24-7BAE83660DE0}">
      <dsp:nvSpPr>
        <dsp:cNvPr id="0" name=""/>
        <dsp:cNvSpPr/>
      </dsp:nvSpPr>
      <dsp:spPr>
        <a:xfrm>
          <a:off x="8570046" y="4092087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206A2C-BF8D-4046-BA84-0A8E6AAEFB38}">
      <dsp:nvSpPr>
        <dsp:cNvPr id="0" name=""/>
        <dsp:cNvSpPr/>
      </dsp:nvSpPr>
      <dsp:spPr>
        <a:xfrm>
          <a:off x="8534846" y="-943789"/>
          <a:ext cx="7343332" cy="7343332"/>
        </a:xfrm>
        <a:prstGeom prst="blockArc">
          <a:avLst>
            <a:gd name="adj1" fmla="val 8100000"/>
            <a:gd name="adj2" fmla="val 13500000"/>
            <a:gd name="adj3" fmla="val 294"/>
          </a:avLst>
        </a:prstGeom>
        <a:solidFill>
          <a:schemeClr val="accent1"/>
        </a:solidFill>
        <a:ln w="19050" cap="rnd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97AB76-0F6A-49B2-BC97-40172B0B1135}">
      <dsp:nvSpPr>
        <dsp:cNvPr id="0" name=""/>
        <dsp:cNvSpPr/>
      </dsp:nvSpPr>
      <dsp:spPr>
        <a:xfrm>
          <a:off x="77167" y="419438"/>
          <a:ext cx="9017449" cy="839313"/>
        </a:xfrm>
        <a:prstGeom prst="rect">
          <a:avLst/>
        </a:prstGeom>
        <a:solidFill>
          <a:schemeClr val="tx2">
            <a:lumMod val="20000"/>
            <a:lumOff val="8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438"/>
        <a:ext cx="9017449" cy="839313"/>
      </dsp:txXfrm>
    </dsp:sp>
    <dsp:sp modelId="{F2F189FE-4E71-45CC-85B7-633247400F28}">
      <dsp:nvSpPr>
        <dsp:cNvPr id="0" name=""/>
        <dsp:cNvSpPr/>
      </dsp:nvSpPr>
      <dsp:spPr>
        <a:xfrm>
          <a:off x="8570046" y="314524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BEB4A-E617-4B68-AA00-A78E4189B7BD}">
      <dsp:nvSpPr>
        <dsp:cNvPr id="0" name=""/>
        <dsp:cNvSpPr/>
      </dsp:nvSpPr>
      <dsp:spPr>
        <a:xfrm>
          <a:off x="77167" y="1678626"/>
          <a:ext cx="8536252" cy="839313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1678626"/>
        <a:ext cx="8536252" cy="839313"/>
      </dsp:txXfrm>
    </dsp:sp>
    <dsp:sp modelId="{3CC6E1B6-F16D-42AD-B0E8-C1AB01CDC88D}">
      <dsp:nvSpPr>
        <dsp:cNvPr id="0" name=""/>
        <dsp:cNvSpPr/>
      </dsp:nvSpPr>
      <dsp:spPr>
        <a:xfrm>
          <a:off x="8088849" y="1573711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160FF-190C-4C87-918D-0D898BA8676F}">
      <dsp:nvSpPr>
        <dsp:cNvPr id="0" name=""/>
        <dsp:cNvSpPr/>
      </dsp:nvSpPr>
      <dsp:spPr>
        <a:xfrm>
          <a:off x="77167" y="2937813"/>
          <a:ext cx="8536252" cy="839313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sz="3800" kern="1200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2937813"/>
        <a:ext cx="8536252" cy="839313"/>
      </dsp:txXfrm>
    </dsp:sp>
    <dsp:sp modelId="{08B272CE-4A9A-4AFD-B51D-60D467F87156}">
      <dsp:nvSpPr>
        <dsp:cNvPr id="0" name=""/>
        <dsp:cNvSpPr/>
      </dsp:nvSpPr>
      <dsp:spPr>
        <a:xfrm>
          <a:off x="8088849" y="2832899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F65CA9-E046-4704-9C65-426E9A66E9CF}">
      <dsp:nvSpPr>
        <dsp:cNvPr id="0" name=""/>
        <dsp:cNvSpPr/>
      </dsp:nvSpPr>
      <dsp:spPr>
        <a:xfrm>
          <a:off x="77167" y="4197001"/>
          <a:ext cx="9017449" cy="839313"/>
        </a:xfrm>
        <a:prstGeom prst="rect">
          <a:avLst/>
        </a:prstGeom>
        <a:solidFill>
          <a:schemeClr val="tx2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sz="3800" kern="1200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7001"/>
        <a:ext cx="9017449" cy="839313"/>
      </dsp:txXfrm>
    </dsp:sp>
    <dsp:sp modelId="{0D6DE630-74AD-4F7D-AC24-7BAE83660DE0}">
      <dsp:nvSpPr>
        <dsp:cNvPr id="0" name=""/>
        <dsp:cNvSpPr/>
      </dsp:nvSpPr>
      <dsp:spPr>
        <a:xfrm>
          <a:off x="8570046" y="4092087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206A2C-BF8D-4046-BA84-0A8E6AAEFB38}">
      <dsp:nvSpPr>
        <dsp:cNvPr id="0" name=""/>
        <dsp:cNvSpPr/>
      </dsp:nvSpPr>
      <dsp:spPr>
        <a:xfrm>
          <a:off x="8534846" y="-943789"/>
          <a:ext cx="7343332" cy="7343332"/>
        </a:xfrm>
        <a:prstGeom prst="blockArc">
          <a:avLst>
            <a:gd name="adj1" fmla="val 8100000"/>
            <a:gd name="adj2" fmla="val 13500000"/>
            <a:gd name="adj3" fmla="val 294"/>
          </a:avLst>
        </a:prstGeom>
        <a:solidFill>
          <a:schemeClr val="accent1"/>
        </a:solidFill>
        <a:ln w="19050" cap="rnd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97AB76-0F6A-49B2-BC97-40172B0B1135}">
      <dsp:nvSpPr>
        <dsp:cNvPr id="0" name=""/>
        <dsp:cNvSpPr/>
      </dsp:nvSpPr>
      <dsp:spPr>
        <a:xfrm>
          <a:off x="77167" y="419438"/>
          <a:ext cx="9017449" cy="839313"/>
        </a:xfrm>
        <a:prstGeom prst="rect">
          <a:avLst/>
        </a:prstGeom>
        <a:solidFill>
          <a:schemeClr val="tx2">
            <a:lumMod val="20000"/>
            <a:lumOff val="8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تعریف مسئله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438"/>
        <a:ext cx="9017449" cy="839313"/>
      </dsp:txXfrm>
    </dsp:sp>
    <dsp:sp modelId="{F2F189FE-4E71-45CC-85B7-633247400F28}">
      <dsp:nvSpPr>
        <dsp:cNvPr id="0" name=""/>
        <dsp:cNvSpPr/>
      </dsp:nvSpPr>
      <dsp:spPr>
        <a:xfrm>
          <a:off x="8570046" y="314524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BEB4A-E617-4B68-AA00-A78E4189B7BD}">
      <dsp:nvSpPr>
        <dsp:cNvPr id="0" name=""/>
        <dsp:cNvSpPr/>
      </dsp:nvSpPr>
      <dsp:spPr>
        <a:xfrm>
          <a:off x="77167" y="1678626"/>
          <a:ext cx="8536252" cy="839313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طراحی</a:t>
          </a:r>
          <a:endParaRPr lang="en-US" sz="3800" kern="1200" baseline="0" dirty="0">
            <a:solidFill>
              <a:schemeClr val="tx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1678626"/>
        <a:ext cx="8536252" cy="839313"/>
      </dsp:txXfrm>
    </dsp:sp>
    <dsp:sp modelId="{3CC6E1B6-F16D-42AD-B0E8-C1AB01CDC88D}">
      <dsp:nvSpPr>
        <dsp:cNvPr id="0" name=""/>
        <dsp:cNvSpPr/>
      </dsp:nvSpPr>
      <dsp:spPr>
        <a:xfrm>
          <a:off x="8088849" y="1573711"/>
          <a:ext cx="1049141" cy="104914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tx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160FF-190C-4C87-918D-0D898BA8676F}">
      <dsp:nvSpPr>
        <dsp:cNvPr id="0" name=""/>
        <dsp:cNvSpPr/>
      </dsp:nvSpPr>
      <dsp:spPr>
        <a:xfrm>
          <a:off x="77167" y="2937813"/>
          <a:ext cx="8536252" cy="839313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2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بررسی محصول</a:t>
          </a:r>
          <a:endParaRPr lang="en-US" sz="3800" kern="1200" baseline="0" dirty="0">
            <a:solidFill>
              <a:schemeClr val="bg2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2937813"/>
        <a:ext cx="8536252" cy="839313"/>
      </dsp:txXfrm>
    </dsp:sp>
    <dsp:sp modelId="{08B272CE-4A9A-4AFD-B51D-60D467F87156}">
      <dsp:nvSpPr>
        <dsp:cNvPr id="0" name=""/>
        <dsp:cNvSpPr/>
      </dsp:nvSpPr>
      <dsp:spPr>
        <a:xfrm>
          <a:off x="8088849" y="2832899"/>
          <a:ext cx="1049141" cy="1049141"/>
        </a:xfrm>
        <a:prstGeom prst="ellipse">
          <a:avLst/>
        </a:prstGeom>
        <a:solidFill>
          <a:schemeClr val="bg1"/>
        </a:solidFill>
        <a:ln w="19050" cap="rnd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F65CA9-E046-4704-9C65-426E9A66E9CF}">
      <dsp:nvSpPr>
        <dsp:cNvPr id="0" name=""/>
        <dsp:cNvSpPr/>
      </dsp:nvSpPr>
      <dsp:spPr>
        <a:xfrm>
          <a:off x="77167" y="4197001"/>
          <a:ext cx="9017449" cy="839313"/>
        </a:xfrm>
        <a:prstGeom prst="rect">
          <a:avLst/>
        </a:prstGeom>
        <a:solidFill>
          <a:schemeClr val="tx2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0" tIns="96520" rIns="666205" bIns="96520" numCol="1" spcCol="1270" anchor="ctr" anchorCtr="0">
          <a:noAutofit/>
        </a:bodyPr>
        <a:lstStyle/>
        <a:p>
          <a:pPr lvl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8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B Mitra" panose="00000400000000000000" pitchFamily="2" charset="-78"/>
            </a:rPr>
            <a:t>پیاده سازی</a:t>
          </a:r>
          <a:endParaRPr lang="en-US" sz="3800" kern="1200" baseline="0" dirty="0">
            <a:solidFill>
              <a:schemeClr val="bg1"/>
            </a:solidFill>
            <a:latin typeface="Times New Roman" panose="02020603050405020304" pitchFamily="18" charset="0"/>
            <a:cs typeface="B Mitra" panose="00000400000000000000" pitchFamily="2" charset="-78"/>
          </a:endParaRPr>
        </a:p>
      </dsp:txBody>
      <dsp:txXfrm>
        <a:off x="77167" y="4197001"/>
        <a:ext cx="9017449" cy="839313"/>
      </dsp:txXfrm>
    </dsp:sp>
    <dsp:sp modelId="{0D6DE630-74AD-4F7D-AC24-7BAE83660DE0}">
      <dsp:nvSpPr>
        <dsp:cNvPr id="0" name=""/>
        <dsp:cNvSpPr/>
      </dsp:nvSpPr>
      <dsp:spPr>
        <a:xfrm>
          <a:off x="8570046" y="4092087"/>
          <a:ext cx="1049141" cy="1049141"/>
        </a:xfrm>
        <a:prstGeom prst="ellipse">
          <a:avLst/>
        </a:prstGeom>
        <a:solidFill>
          <a:srgbClr val="BBC2EB"/>
        </a:solidFill>
        <a:ln w="19050" cap="rnd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7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8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76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3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16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2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4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8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240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80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5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8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20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1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5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8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AADB6D0-A37E-4F58-BB12-CC8632A78005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E42311DE-8AF7-44CD-846D-FB8448355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53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localhost:8081/user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ocalhost:8081/admi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amazon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www.digikala.com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localhost:8080/user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localhost:8080/admi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localhost:8080/user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localhost:8080/admin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localhost:8081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309092"/>
            <a:ext cx="8825658" cy="1396872"/>
          </a:xfrm>
        </p:spPr>
        <p:txBody>
          <a:bodyPr/>
          <a:lstStyle/>
          <a:p>
            <a:pPr algn="r" rtl="1"/>
            <a:r>
              <a:rPr lang="fa-IR" sz="3200" b="1" dirty="0">
                <a:cs typeface="B Mitra" panose="00000400000000000000" pitchFamily="2" charset="-78"/>
              </a:rPr>
              <a:t>طراحی و پیاده‌سازی واسط کاربری تحت </a:t>
            </a:r>
            <a:r>
              <a:rPr lang="fa-IR" sz="3200" b="1" dirty="0" smtClean="0">
                <a:cs typeface="B Mitra" panose="00000400000000000000" pitchFamily="2" charset="-78"/>
              </a:rPr>
              <a:t>وب</a:t>
            </a:r>
            <a:r>
              <a:rPr lang="fa-IR" sz="3200" dirty="0">
                <a:cs typeface="B Mitra" panose="00000400000000000000" pitchFamily="2" charset="-78"/>
              </a:rPr>
              <a:t> </a:t>
            </a:r>
            <a:r>
              <a:rPr lang="fa-IR" sz="3200" dirty="0" smtClean="0">
                <a:cs typeface="B Mitra" panose="00000400000000000000" pitchFamily="2" charset="-78"/>
              </a:rPr>
              <a:t/>
            </a:r>
            <a:br>
              <a:rPr lang="fa-IR" sz="3200" dirty="0" smtClean="0">
                <a:cs typeface="B Mitra" panose="00000400000000000000" pitchFamily="2" charset="-78"/>
              </a:rPr>
            </a:br>
            <a:r>
              <a:rPr lang="fa-IR" sz="3200" b="1" dirty="0" smtClean="0">
                <a:cs typeface="B Mitra" panose="00000400000000000000" pitchFamily="2" charset="-78"/>
              </a:rPr>
              <a:t>برای </a:t>
            </a:r>
            <a:r>
              <a:rPr lang="fa-IR" sz="3200" b="1" dirty="0">
                <a:cs typeface="B Mitra" panose="00000400000000000000" pitchFamily="2" charset="-78"/>
              </a:rPr>
              <a:t>ابزار تشخیص </a:t>
            </a:r>
            <a:r>
              <a:rPr lang="fa-IR" sz="3200" b="1" dirty="0" smtClean="0">
                <a:cs typeface="B Mitra" panose="00000400000000000000" pitchFamily="2" charset="-78"/>
              </a:rPr>
              <a:t>خودکار</a:t>
            </a:r>
            <a:r>
              <a:rPr lang="fa-IR" sz="3200" b="1" dirty="0">
                <a:cs typeface="B Mitra" panose="00000400000000000000" pitchFamily="2" charset="-78"/>
              </a:rPr>
              <a:t> </a:t>
            </a:r>
            <a:r>
              <a:rPr lang="fa-IR" sz="3200" b="1" dirty="0" smtClean="0">
                <a:cs typeface="B Mitra" panose="00000400000000000000" pitchFamily="2" charset="-78"/>
              </a:rPr>
              <a:t>آسیب‌پذیری‌های </a:t>
            </a:r>
            <a:r>
              <a:rPr lang="fa-IR" sz="3200" b="1" dirty="0">
                <a:cs typeface="B Mitra" panose="00000400000000000000" pitchFamily="2" charset="-78"/>
              </a:rPr>
              <a:t>برنامه‌های </a:t>
            </a: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PHP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7327" y="4006228"/>
            <a:ext cx="8825658" cy="861420"/>
          </a:xfrm>
        </p:spPr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نگارش: ساجده محمدی</a:t>
            </a:r>
          </a:p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استاد راهنما: دکتر مقصود عباسپور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1410" y="652526"/>
            <a:ext cx="1171575" cy="117157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TextBox 4"/>
          <p:cNvSpPr txBox="1"/>
          <p:nvPr/>
        </p:nvSpPr>
        <p:spPr>
          <a:xfrm>
            <a:off x="3759199" y="789966"/>
            <a:ext cx="487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000" dirty="0">
                <a:cs typeface="B Mitra" panose="00000400000000000000" pitchFamily="2" charset="-78"/>
              </a:rPr>
              <a:t>دانشگاه شهید بهشتی</a:t>
            </a:r>
            <a:endParaRPr lang="en-US" sz="2000" dirty="0">
              <a:cs typeface="B Mitra" panose="00000400000000000000" pitchFamily="2" charset="-78"/>
            </a:endParaRPr>
          </a:p>
          <a:p>
            <a:pPr algn="r" rtl="1"/>
            <a:r>
              <a:rPr lang="fa-IR" sz="2000" dirty="0">
                <a:cs typeface="B Mitra" panose="00000400000000000000" pitchFamily="2" charset="-78"/>
              </a:rPr>
              <a:t>دانشکده مهندسی و علوم کامپیوتر</a:t>
            </a:r>
            <a:endParaRPr lang="en-US" sz="2000" dirty="0">
              <a:cs typeface="B Mitra" panose="00000400000000000000" pitchFamily="2" charset="-78"/>
            </a:endParaRPr>
          </a:p>
          <a:p>
            <a:pPr algn="r" rtl="1"/>
            <a:r>
              <a:rPr lang="fa-IR" sz="2000" dirty="0">
                <a:cs typeface="B Mitra" panose="00000400000000000000" pitchFamily="2" charset="-78"/>
              </a:rPr>
              <a:t>رشته مهندسی کامپیوتر گرایش نرم </a:t>
            </a:r>
            <a:r>
              <a:rPr lang="fa-IR" sz="2000" dirty="0" smtClean="0">
                <a:cs typeface="B Mitra" panose="00000400000000000000" pitchFamily="2" charset="-78"/>
              </a:rPr>
              <a:t>افزار</a:t>
            </a:r>
            <a:endParaRPr lang="en-US" sz="2000" dirty="0">
              <a:cs typeface="B Mitra" panose="00000400000000000000" pitchFamily="2" charset="-78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107327" y="5411456"/>
            <a:ext cx="8825658" cy="4307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تیرماه 1398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150764" y="9237"/>
            <a:ext cx="1228436" cy="4525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418619" y="480292"/>
            <a:ext cx="692727" cy="655782"/>
          </a:xfrm>
          <a:prstGeom prst="rect">
            <a:avLst/>
          </a:prstGeom>
          <a:solidFill>
            <a:srgbClr val="241B7A"/>
          </a:solidFill>
          <a:ln>
            <a:solidFill>
              <a:srgbClr val="241B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998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 _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UI design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6" name="Content Placeholder 5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592" y="2520373"/>
            <a:ext cx="6955774" cy="3416300"/>
          </a:xfrm>
        </p:spPr>
      </p:pic>
      <p:sp>
        <p:nvSpPr>
          <p:cNvPr id="5" name="TextBox 4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8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626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 _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UI design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6" name="Content Placeholder 5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807" y="2594264"/>
            <a:ext cx="6970559" cy="3416300"/>
          </a:xfrm>
        </p:spPr>
      </p:pic>
      <p:sp>
        <p:nvSpPr>
          <p:cNvPr id="7" name="TextBox 6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9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3644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 _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UI design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5" name="Content Placeholder 4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19" y="1680632"/>
            <a:ext cx="6894318" cy="3416300"/>
          </a:xfrm>
        </p:spPr>
      </p:pic>
      <p:pic>
        <p:nvPicPr>
          <p:cNvPr id="7" name="Content Placeholder 4">
            <a:hlinkClick r:id="rId4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854" y="2972956"/>
            <a:ext cx="6901432" cy="34163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82119" y="5121560"/>
            <a:ext cx="6894318" cy="352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 smtClean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https://www.amazon.com</a:t>
            </a:r>
            <a:endParaRPr lang="en-US" sz="14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022854" y="6413884"/>
            <a:ext cx="6894318" cy="352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 smtClean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https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://</a:t>
            </a:r>
            <a:r>
              <a:rPr lang="en-US" sz="1400" dirty="0" smtClean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www.digikala.com</a:t>
            </a:r>
            <a:endParaRPr lang="en-US" sz="1400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10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300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 _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UI design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تغییر رنگ اصلی به نارنجی </a:t>
            </a:r>
            <a:r>
              <a:rPr lang="en-US" sz="1600" dirty="0" err="1">
                <a:latin typeface="Times New Roman" panose="02020603050405020304" pitchFamily="18" charset="0"/>
                <a:cs typeface="B Mitra" panose="00000400000000000000" pitchFamily="2" charset="-78"/>
              </a:rPr>
              <a:t>rgb</a:t>
            </a:r>
            <a:r>
              <a:rPr lang="en-US" sz="1600" dirty="0">
                <a:latin typeface="Times New Roman" panose="02020603050405020304" pitchFamily="18" charset="0"/>
                <a:cs typeface="B Mitra" panose="00000400000000000000" pitchFamily="2" charset="-78"/>
              </a:rPr>
              <a:t>(255, 175, 32</a:t>
            </a:r>
            <a:r>
              <a:rPr lang="en-US" sz="16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)</a:t>
            </a:r>
            <a:r>
              <a:rPr lang="fa-IR" sz="16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و آبی </a:t>
            </a:r>
            <a:r>
              <a:rPr lang="en-US" sz="1600" dirty="0" err="1">
                <a:latin typeface="Times New Roman" panose="02020603050405020304" pitchFamily="18" charset="0"/>
                <a:cs typeface="B Mitra" panose="00000400000000000000" pitchFamily="2" charset="-78"/>
              </a:rPr>
              <a:t>rgb</a:t>
            </a:r>
            <a:r>
              <a:rPr lang="en-US" sz="1600" dirty="0">
                <a:latin typeface="Times New Roman" panose="02020603050405020304" pitchFamily="18" charset="0"/>
                <a:cs typeface="B Mitra" panose="00000400000000000000" pitchFamily="2" charset="-78"/>
              </a:rPr>
              <a:t>(48, 63, 159</a:t>
            </a:r>
            <a:r>
              <a:rPr lang="en-US" sz="16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)</a:t>
            </a:r>
            <a:endParaRPr lang="fa-IR" sz="1600" dirty="0" smtClean="0">
              <a:latin typeface="Times New Roman" panose="02020603050405020304" pitchFamily="18" charset="0"/>
              <a:cs typeface="B Mitra" panose="00000400000000000000" pitchFamily="2" charset="-78"/>
            </a:endParaRPr>
          </a:p>
          <a:p>
            <a:pPr algn="r" rtl="1"/>
            <a:r>
              <a:rPr lang="fa-IR" sz="1600" dirty="0">
                <a:latin typeface="Times New Roman" panose="02020603050405020304" pitchFamily="18" charset="0"/>
                <a:cs typeface="B Mitra" panose="00000400000000000000" pitchFamily="2" charset="-78"/>
              </a:rPr>
              <a:t>فارسی </a:t>
            </a:r>
            <a:r>
              <a:rPr lang="fa-IR" sz="16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شدن زبان سایت</a:t>
            </a:r>
            <a:endParaRPr lang="fa-IR" sz="16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  <a:p>
            <a:pPr algn="r" rtl="1"/>
            <a:r>
              <a:rPr lang="fa-IR" sz="16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ایجاد امکان مدیریت بسته ها برای مدیر سایت</a:t>
            </a:r>
          </a:p>
          <a:p>
            <a:pPr algn="r" rtl="1"/>
            <a:r>
              <a:rPr lang="fa-IR" sz="16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امکان دیدن بسته ها و انتخاب بسته توسط کاربر</a:t>
            </a:r>
            <a:endParaRPr lang="en-US" sz="1600" dirty="0" smtClean="0">
              <a:latin typeface="Times New Roman" panose="02020603050405020304" pitchFamily="18" charset="0"/>
              <a:cs typeface="B Mitra" panose="00000400000000000000" pitchFamily="2" charset="-78"/>
            </a:endParaRPr>
          </a:p>
          <a:p>
            <a:pPr algn="r" rtl="1"/>
            <a:r>
              <a:rPr lang="fa-IR" sz="16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اضافه کردن روش استفاده از سایت به جای اسلایدر</a:t>
            </a:r>
          </a:p>
          <a:p>
            <a:pPr algn="r" rtl="1"/>
            <a:r>
              <a:rPr lang="fa-IR" sz="16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هدایت مستقیم تر به ورود و ثبت نام</a:t>
            </a:r>
          </a:p>
        </p:txBody>
      </p:sp>
      <p:sp>
        <p:nvSpPr>
          <p:cNvPr id="5" name="Rectangle 4"/>
          <p:cNvSpPr/>
          <p:nvPr/>
        </p:nvSpPr>
        <p:spPr>
          <a:xfrm>
            <a:off x="3269673" y="2603500"/>
            <a:ext cx="406400" cy="3325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784764" y="2603499"/>
            <a:ext cx="406400" cy="33250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11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71551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 _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UI design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5" name="Content Placeholder 4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385" y="2677391"/>
            <a:ext cx="7028981" cy="3416300"/>
          </a:xfrm>
        </p:spPr>
      </p:pic>
      <p:sp>
        <p:nvSpPr>
          <p:cNvPr id="6" name="TextBox 5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12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519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 _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UI design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5" name="Content Placeholder 4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664" y="2585027"/>
            <a:ext cx="7280702" cy="3416300"/>
          </a:xfrm>
        </p:spPr>
      </p:pic>
      <p:sp>
        <p:nvSpPr>
          <p:cNvPr id="6" name="TextBox 5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13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3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 _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UI design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7" name="Content Placeholder 6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425" y="2723572"/>
            <a:ext cx="6886941" cy="3416300"/>
          </a:xfrm>
        </p:spPr>
      </p:pic>
      <p:sp>
        <p:nvSpPr>
          <p:cNvPr id="5" name="TextBox 4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14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1408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2945353149"/>
              </p:ext>
            </p:extLst>
          </p:nvPr>
        </p:nvGraphicFramePr>
        <p:xfrm>
          <a:off x="450761" y="682580"/>
          <a:ext cx="9709239" cy="5455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itle 1"/>
          <p:cNvSpPr txBox="1">
            <a:spLocks/>
          </p:cNvSpPr>
          <p:nvPr/>
        </p:nvSpPr>
        <p:spPr bwMode="gray">
          <a:xfrm>
            <a:off x="9909636" y="3051200"/>
            <a:ext cx="172400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rtl="1"/>
            <a:r>
              <a:rPr lang="fa-IR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سرفصل</a:t>
            </a:r>
            <a:endParaRPr lang="en-US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15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30262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/>
          </p:nvPr>
        </p:nvGraphicFramePr>
        <p:xfrm>
          <a:off x="450761" y="682580"/>
          <a:ext cx="9709239" cy="5455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itle 1"/>
          <p:cNvSpPr txBox="1">
            <a:spLocks/>
          </p:cNvSpPr>
          <p:nvPr/>
        </p:nvSpPr>
        <p:spPr bwMode="gray">
          <a:xfrm>
            <a:off x="9909636" y="3051200"/>
            <a:ext cx="172400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rtl="1"/>
            <a:r>
              <a:rPr lang="fa-IR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سرفصل</a:t>
            </a:r>
            <a:endParaRPr lang="en-US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15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6930048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بررسی محصول _ صفحه‌ی </a:t>
            </a:r>
            <a:r>
              <a:rPr lang="en-US" dirty="0">
                <a:latin typeface="Times New Roman" panose="02020603050405020304" pitchFamily="18" charset="0"/>
                <a:cs typeface="B Mitra" panose="00000400000000000000" pitchFamily="2" charset="-78"/>
              </a:rPr>
              <a:t>Home</a:t>
            </a:r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-</a:t>
            </a:r>
            <a:r>
              <a:rPr lang="en-US" dirty="0">
                <a:latin typeface="Times New Roman" panose="02020603050405020304" pitchFamily="18" charset="0"/>
                <a:cs typeface="B Mitra" panose="00000400000000000000" pitchFamily="2" charset="-78"/>
              </a:rPr>
              <a:t>Login</a:t>
            </a:r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-</a:t>
            </a:r>
            <a:r>
              <a:rPr lang="en-US" dirty="0">
                <a:latin typeface="Times New Roman" panose="02020603050405020304" pitchFamily="18" charset="0"/>
                <a:cs typeface="B Mitra" panose="00000400000000000000" pitchFamily="2" charset="-78"/>
              </a:rPr>
              <a:t>Register</a:t>
            </a:r>
          </a:p>
        </p:txBody>
      </p:sp>
      <p:pic>
        <p:nvPicPr>
          <p:cNvPr id="5" name="Content Placeholder 4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385" y="2677391"/>
            <a:ext cx="7028981" cy="3416300"/>
          </a:xfrm>
        </p:spPr>
      </p:pic>
      <p:sp>
        <p:nvSpPr>
          <p:cNvPr id="7" name="TextBox 6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16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50277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1335686267"/>
              </p:ext>
            </p:extLst>
          </p:nvPr>
        </p:nvGraphicFramePr>
        <p:xfrm>
          <a:off x="450761" y="682580"/>
          <a:ext cx="9709239" cy="5455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itle 1"/>
          <p:cNvSpPr txBox="1">
            <a:spLocks/>
          </p:cNvSpPr>
          <p:nvPr/>
        </p:nvSpPr>
        <p:spPr bwMode="gray">
          <a:xfrm>
            <a:off x="9909636" y="3051200"/>
            <a:ext cx="172400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rtl="1"/>
            <a:r>
              <a:rPr lang="fa-IR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سرفصل</a:t>
            </a:r>
            <a:endParaRPr lang="en-US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8320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بررسی محصول _ صفحه‌ی </a:t>
            </a:r>
            <a:r>
              <a:rPr lang="en-US" dirty="0">
                <a:latin typeface="Times New Roman" panose="02020603050405020304" pitchFamily="18" charset="0"/>
                <a:cs typeface="B Mitra" panose="00000400000000000000" pitchFamily="2" charset="-78"/>
              </a:rPr>
              <a:t>User</a:t>
            </a:r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 و زیرصفحه‌های مربوط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5" name="Content Placeholder 4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664" y="2585027"/>
            <a:ext cx="7280702" cy="3416300"/>
          </a:xfrm>
        </p:spPr>
      </p:pic>
      <p:sp>
        <p:nvSpPr>
          <p:cNvPr id="6" name="TextBox 5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17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3332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بررسی محصول _ صفحه‌ی </a:t>
            </a:r>
            <a:r>
              <a:rPr lang="en-US" dirty="0">
                <a:latin typeface="Times New Roman" panose="02020603050405020304" pitchFamily="18" charset="0"/>
                <a:cs typeface="B Mitra" panose="00000400000000000000" pitchFamily="2" charset="-78"/>
              </a:rPr>
              <a:t>Admin</a:t>
            </a:r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 و زیرصفحه‌های مربوط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7" name="Content Placeholder 6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425" y="2723572"/>
            <a:ext cx="6886941" cy="3416300"/>
          </a:xfrm>
        </p:spPr>
      </p:pic>
      <p:sp>
        <p:nvSpPr>
          <p:cNvPr id="5" name="TextBox 4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18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5233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3186686926"/>
              </p:ext>
            </p:extLst>
          </p:nvPr>
        </p:nvGraphicFramePr>
        <p:xfrm>
          <a:off x="450761" y="682580"/>
          <a:ext cx="9709239" cy="5455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itle 1"/>
          <p:cNvSpPr txBox="1">
            <a:spLocks/>
          </p:cNvSpPr>
          <p:nvPr/>
        </p:nvSpPr>
        <p:spPr bwMode="gray">
          <a:xfrm>
            <a:off x="9909636" y="3051200"/>
            <a:ext cx="172400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rtl="1"/>
            <a:r>
              <a:rPr lang="fa-IR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سرفصل</a:t>
            </a:r>
            <a:endParaRPr lang="en-US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19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3881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/>
          </p:nvPr>
        </p:nvGraphicFramePr>
        <p:xfrm>
          <a:off x="450761" y="682580"/>
          <a:ext cx="9709239" cy="5455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itle 1"/>
          <p:cNvSpPr txBox="1">
            <a:spLocks/>
          </p:cNvSpPr>
          <p:nvPr/>
        </p:nvSpPr>
        <p:spPr bwMode="gray">
          <a:xfrm>
            <a:off x="9909636" y="3051200"/>
            <a:ext cx="172400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rtl="1"/>
            <a:r>
              <a:rPr lang="fa-IR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سرفصل</a:t>
            </a:r>
            <a:endParaRPr lang="en-US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19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377570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پیاده‌سازی _ انتخاب  فریمورک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54955" y="3084944"/>
            <a:ext cx="8761412" cy="406401"/>
          </a:xfrm>
        </p:spPr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حجم کم و سرعت بالا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154954" y="2603500"/>
            <a:ext cx="8761412" cy="481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Vue.js</a:t>
            </a:r>
            <a:endParaRPr lang="en-US" sz="2000" b="1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4953" y="3491345"/>
            <a:ext cx="8761412" cy="406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انعطاف 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پذیری</a:t>
            </a:r>
            <a:endParaRPr lang="fa-IR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154953" y="3897745"/>
            <a:ext cx="8761412" cy="406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ارتباط دو 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طرفه</a:t>
            </a:r>
            <a:endParaRPr lang="fa-IR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154953" y="4304146"/>
            <a:ext cx="8761412" cy="406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سادگی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54953" y="5232401"/>
            <a:ext cx="8761412" cy="406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وجود کتابخانه های پشتیبانی از عملیات های تکراری مورد نیاز یا سازمان دهی داده ها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20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6517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پیاده‌سازی _ انتخاب روش اتصال به سرور 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154954" y="2391065"/>
            <a:ext cx="8761412" cy="481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JSON vs XML</a:t>
            </a:r>
            <a:endParaRPr lang="en-US" sz="2000" b="1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331" y="3140367"/>
            <a:ext cx="4130398" cy="3314987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792" y="3140367"/>
            <a:ext cx="3817951" cy="1265030"/>
          </a:xfr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6302793" y="4368611"/>
            <a:ext cx="3817950" cy="3511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None/>
            </a:pPr>
            <a:r>
              <a:rPr lang="fa-IR" sz="14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نمونه داده </a:t>
            </a:r>
            <a:r>
              <a:rPr lang="en-US" sz="14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JSON</a:t>
            </a:r>
            <a:endParaRPr lang="en-US" sz="14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359331" y="6445250"/>
            <a:ext cx="4130398" cy="3511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None/>
            </a:pPr>
            <a:r>
              <a:rPr lang="fa-IR" sz="14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نمونه داده </a:t>
            </a:r>
            <a:r>
              <a:rPr lang="en-US" sz="14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XML</a:t>
            </a:r>
            <a:endParaRPr lang="en-US" sz="14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21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6389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پیاده‌سازی _ انتخاب روش اتصال به سرور 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3084944"/>
            <a:ext cx="8761412" cy="2934855"/>
          </a:xfrm>
        </p:spPr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امکان ارسال درخواست های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http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مثل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Get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،</a:t>
            </a:r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Put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و....</a:t>
            </a:r>
          </a:p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دسترسی به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request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و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response</a:t>
            </a:r>
            <a:endParaRPr lang="fa-IR" dirty="0">
              <a:latin typeface="Times New Roman" panose="02020603050405020304" pitchFamily="18" charset="0"/>
              <a:cs typeface="B Mitra" panose="00000400000000000000" pitchFamily="2" charset="-78"/>
            </a:endParaRPr>
          </a:p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توابع تبدیل فایل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JSON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به داده و برعکس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154954" y="2603500"/>
            <a:ext cx="8761412" cy="481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Vue-resource</a:t>
            </a:r>
            <a:endParaRPr lang="en-US" sz="2000" b="1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22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0201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پیاده‌سازی _ انتخاب معماری اطلاعات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3084944"/>
            <a:ext cx="8761412" cy="2934855"/>
          </a:xfrm>
        </p:spPr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مدیریت تمام داده ها به صورت متمرکز</a:t>
            </a:r>
          </a:p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امکان دسترسی به داده ها و تغییر آن ها به صورت آنلاین از تمام ماژول ها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154954" y="2603500"/>
            <a:ext cx="8761412" cy="481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Vuex</a:t>
            </a:r>
            <a:endParaRPr lang="en-US" sz="2000" b="1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23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9608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Times New Roman" panose="02020603050405020304" pitchFamily="18" charset="0"/>
                <a:cs typeface="B Mitra" panose="00000400000000000000" pitchFamily="2" charset="-78"/>
              </a:rPr>
              <a:t>پیاده‌سازی _ 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استفاده از ماژول و زیرصفحه به نسبت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url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3084944"/>
            <a:ext cx="8761412" cy="2934855"/>
          </a:xfrm>
        </p:spPr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مدیریت قسمت های مشترک بین صفحات مختلف</a:t>
            </a:r>
          </a:p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امکان نظیر کردن هر مسیر به کامپوننت ها</a:t>
            </a:r>
          </a:p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لود کردن کامپوننت های مربوط به هر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url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از طریق تگ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&lt;router-view&gt;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154954" y="2603500"/>
            <a:ext cx="8761412" cy="481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Vue-routes</a:t>
            </a:r>
            <a:endParaRPr lang="en-US" sz="2000" b="1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24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524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پیاده‌سازی _ بررسی کد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 rtl="1">
              <a:buNone/>
            </a:pP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بهترین بررسی کاربرد کتابخانه های معرفی شده، قسمتی از پیاده سازی کد در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IntelliJ IDEA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بررسی می شود.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25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44647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997851953"/>
              </p:ext>
            </p:extLst>
          </p:nvPr>
        </p:nvGraphicFramePr>
        <p:xfrm>
          <a:off x="450761" y="682580"/>
          <a:ext cx="9709239" cy="5455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itle 1"/>
          <p:cNvSpPr txBox="1">
            <a:spLocks/>
          </p:cNvSpPr>
          <p:nvPr/>
        </p:nvSpPr>
        <p:spPr bwMode="gray">
          <a:xfrm>
            <a:off x="9909636" y="3051200"/>
            <a:ext cx="172400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rtl="1"/>
            <a:r>
              <a:rPr lang="fa-IR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سرفصل</a:t>
            </a:r>
            <a:endParaRPr lang="en-US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2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0456394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آزمون نرم‌افزار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 rtl="1">
              <a:buNone/>
            </a:pP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در زمان ارائه ی دفاع،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API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مربوط به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backend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موجود نبوده و دسترسی به کد اصلی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Smart AEG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وجود ندارد.</a:t>
            </a:r>
          </a:p>
          <a:p>
            <a:pPr marL="0" indent="0" algn="r" rtl="1">
              <a:buNone/>
            </a:pP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هر زمان که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API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مربوطه حاظر شود، با معرفی </a:t>
            </a:r>
            <a:r>
              <a:rPr lang="en-US" dirty="0" err="1" smtClean="0">
                <a:latin typeface="Times New Roman" panose="02020603050405020304" pitchFamily="18" charset="0"/>
                <a:cs typeface="B Mitra" panose="00000400000000000000" pitchFamily="2" charset="-78"/>
              </a:rPr>
              <a:t>uri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ها به داده های مربوط، سایت قابل بهره برداری می باشد.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26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3794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جمع بندی و پیشنهادات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با توجه به قابلیت های مورد نیاز سایت، طراحی رابط کاربری انجام و سپس پیاده سازی شد و آماده ی اتصال به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API</a:t>
            </a:r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 می باشد. </a:t>
            </a:r>
            <a:endParaRPr lang="fa-IR" dirty="0">
              <a:latin typeface="Times New Roman" panose="02020603050405020304" pitchFamily="18" charset="0"/>
              <a:cs typeface="B Mitra" panose="00000400000000000000" pitchFamily="2" charset="-78"/>
            </a:endParaRPr>
          </a:p>
          <a:p>
            <a:pPr algn="r" rtl="1"/>
            <a:endParaRPr lang="fa-IR" dirty="0" smtClean="0">
              <a:latin typeface="Times New Roman" panose="02020603050405020304" pitchFamily="18" charset="0"/>
              <a:cs typeface="B Mitra" panose="00000400000000000000" pitchFamily="2" charset="-78"/>
            </a:endParaRPr>
          </a:p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پیشنهاد می‌شود در آینده به امکانات یا خدماتی که در سایت ارائه می شود افزوده شود تا درصد مخاطبین سایت و بازدیدکنندگان آن افزایش پیدا کند.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27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0358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186142"/>
            <a:ext cx="8825658" cy="1717963"/>
          </a:xfrm>
        </p:spPr>
        <p:txBody>
          <a:bodyPr/>
          <a:lstStyle/>
          <a:p>
            <a:pPr algn="r" rtl="1"/>
            <a:r>
              <a:rPr lang="fa-IR" sz="3600" b="1" dirty="0" smtClean="0">
                <a:cs typeface="B Mitra" panose="00000400000000000000" pitchFamily="2" charset="-78"/>
              </a:rPr>
              <a:t> با تشکر از وقت شما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1410" y="652526"/>
            <a:ext cx="1171575" cy="11715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59199" y="789966"/>
            <a:ext cx="487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000" dirty="0">
                <a:cs typeface="B Mitra" panose="00000400000000000000" pitchFamily="2" charset="-78"/>
              </a:rPr>
              <a:t>دانشگاه شهید بهشتی</a:t>
            </a:r>
            <a:endParaRPr lang="en-US" sz="2000" dirty="0">
              <a:cs typeface="B Mitra" panose="00000400000000000000" pitchFamily="2" charset="-78"/>
            </a:endParaRPr>
          </a:p>
          <a:p>
            <a:pPr algn="r" rtl="1"/>
            <a:r>
              <a:rPr lang="fa-IR" sz="2000" dirty="0">
                <a:cs typeface="B Mitra" panose="00000400000000000000" pitchFamily="2" charset="-78"/>
              </a:rPr>
              <a:t>دانشکده مهندسی و علوم کامپیوتر</a:t>
            </a:r>
            <a:endParaRPr lang="en-US" sz="2000" dirty="0">
              <a:cs typeface="B Mitra" panose="00000400000000000000" pitchFamily="2" charset="-78"/>
            </a:endParaRPr>
          </a:p>
          <a:p>
            <a:pPr algn="r" rtl="1"/>
            <a:r>
              <a:rPr lang="fa-IR" sz="2000" dirty="0">
                <a:cs typeface="B Mitra" panose="00000400000000000000" pitchFamily="2" charset="-78"/>
              </a:rPr>
              <a:t>رشته مهندسی کامپیوتر گرایش نرم </a:t>
            </a:r>
            <a:r>
              <a:rPr lang="fa-IR" sz="2000" dirty="0" smtClean="0">
                <a:cs typeface="B Mitra" panose="00000400000000000000" pitchFamily="2" charset="-78"/>
              </a:rPr>
              <a:t>افزار</a:t>
            </a:r>
            <a:endParaRPr lang="en-US" sz="2000" dirty="0">
              <a:cs typeface="B Mitra" panose="00000400000000000000" pitchFamily="2" charset="-78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154955" y="4062947"/>
            <a:ext cx="8825658" cy="12110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rtl="1"/>
            <a:r>
              <a:rPr lang="fa-IR" sz="6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پایان</a:t>
            </a:r>
            <a:endParaRPr lang="en-US" sz="60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150764" y="9237"/>
            <a:ext cx="1228436" cy="4525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418619" y="480292"/>
            <a:ext cx="692727" cy="655782"/>
          </a:xfrm>
          <a:prstGeom prst="rect">
            <a:avLst/>
          </a:prstGeom>
          <a:solidFill>
            <a:srgbClr val="241B7A"/>
          </a:solidFill>
          <a:ln>
            <a:solidFill>
              <a:srgbClr val="241B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2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تعریف مسئله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3" y="3412259"/>
            <a:ext cx="8761412" cy="481445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B Mitra" panose="00000400000000000000" pitchFamily="2" charset="-78"/>
              </a:rPr>
              <a:t>Smart AEG (</a:t>
            </a:r>
            <a:r>
              <a:rPr lang="en-US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automatic exploit generation) for PHP applications</a:t>
            </a:r>
            <a:endParaRPr lang="en-US" sz="2000" b="1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54953" y="4307608"/>
            <a:ext cx="8761412" cy="481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نیاز به طراحی رابط کاربری برای ارائه‌ی خدمات تحت وب</a:t>
            </a:r>
            <a:endParaRPr lang="en-US" sz="20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3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3991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174327869"/>
              </p:ext>
            </p:extLst>
          </p:nvPr>
        </p:nvGraphicFramePr>
        <p:xfrm>
          <a:off x="450761" y="682580"/>
          <a:ext cx="9709239" cy="5455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itle 1"/>
          <p:cNvSpPr txBox="1">
            <a:spLocks/>
          </p:cNvSpPr>
          <p:nvPr/>
        </p:nvSpPr>
        <p:spPr bwMode="gray">
          <a:xfrm>
            <a:off x="9909636" y="3051200"/>
            <a:ext cx="172400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rtl="1"/>
            <a:r>
              <a:rPr lang="fa-IR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سرفصل</a:t>
            </a:r>
            <a:endParaRPr lang="en-US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4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3346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/>
          </p:nvPr>
        </p:nvGraphicFramePr>
        <p:xfrm>
          <a:off x="450761" y="682580"/>
          <a:ext cx="9709239" cy="5455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itle 1"/>
          <p:cNvSpPr txBox="1">
            <a:spLocks/>
          </p:cNvSpPr>
          <p:nvPr/>
        </p:nvSpPr>
        <p:spPr bwMode="gray">
          <a:xfrm>
            <a:off x="9909636" y="3051200"/>
            <a:ext cx="172400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 rtl="1"/>
            <a:r>
              <a:rPr lang="fa-IR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سرفصل</a:t>
            </a:r>
            <a:endParaRPr lang="en-US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4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77426660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8761412" cy="453736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موارد مورد نظر برای ایجاد یک تجربه‌ی کاربری مناسب (</a:t>
            </a:r>
            <a:r>
              <a:rPr lang="en-US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UX</a:t>
            </a:r>
            <a:r>
              <a:rPr lang="fa-IR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)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638473" y="3162300"/>
            <a:ext cx="2277892" cy="453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Wingdings" panose="05000000000000000000" pitchFamily="2" charset="2"/>
              <a:buChar char="v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شناخت کاربر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638473" y="3616036"/>
            <a:ext cx="2277892" cy="453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Wingdings" panose="05000000000000000000" pitchFamily="2" charset="2"/>
              <a:buChar char="v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معماری اطلاعات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638473" y="4069772"/>
            <a:ext cx="2277892" cy="453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Wingdings" panose="05000000000000000000" pitchFamily="2" charset="2"/>
              <a:buChar char="v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قابلیت استفاده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154953" y="3162300"/>
            <a:ext cx="6483520" cy="453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User Research</a:t>
            </a:r>
            <a:endParaRPr lang="fa-IR" dirty="0" smtClean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154953" y="3616036"/>
            <a:ext cx="6483520" cy="453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Information </a:t>
            </a:r>
            <a:r>
              <a:rPr lang="en-US" dirty="0">
                <a:latin typeface="Times New Roman" panose="02020603050405020304" pitchFamily="18" charset="0"/>
                <a:cs typeface="B Mitra" panose="00000400000000000000" pitchFamily="2" charset="-78"/>
              </a:rPr>
              <a:t>Architecture </a:t>
            </a:r>
            <a:endParaRPr lang="fa-IR" dirty="0" smtClean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54953" y="4069772"/>
            <a:ext cx="6483520" cy="453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Usability</a:t>
            </a:r>
            <a:endParaRPr lang="fa-IR" dirty="0" smtClean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5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68879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 _ طراحی اولیه و چینش صفحات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5165" y="2603500"/>
            <a:ext cx="3931201" cy="416791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صفحات عمومی سایت:</a:t>
            </a:r>
            <a:endParaRPr lang="en-US" sz="2000" b="1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985163" y="3020291"/>
            <a:ext cx="3931201" cy="29833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Courier New" panose="02070309020205020404" pitchFamily="49" charset="0"/>
              <a:buChar char="o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صفحه اصلی (خانه)</a:t>
            </a:r>
          </a:p>
          <a:p>
            <a:pPr algn="r" rtl="1">
              <a:buFont typeface="Courier New" panose="02070309020205020404" pitchFamily="49" charset="0"/>
              <a:buChar char="o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ثبت نام و ورود</a:t>
            </a:r>
          </a:p>
          <a:p>
            <a:pPr algn="r" rtl="1">
              <a:buFont typeface="Courier New" panose="02070309020205020404" pitchFamily="49" charset="0"/>
              <a:buChar char="o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صفحه پروفایل</a:t>
            </a:r>
          </a:p>
          <a:p>
            <a:pPr algn="r" rtl="1">
              <a:buFont typeface="Courier New" panose="02070309020205020404" pitchFamily="49" charset="0"/>
              <a:buChar char="o"/>
            </a:pPr>
            <a:endParaRPr lang="en-US" sz="20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154953" y="2603500"/>
            <a:ext cx="4586982" cy="416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Font typeface="Wingdings 3" charset="2"/>
              <a:buNone/>
            </a:pPr>
            <a:r>
              <a:rPr lang="fa-IR" sz="2000" b="1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صفحات انحصاری سایت:</a:t>
            </a:r>
            <a:endParaRPr lang="en-US" sz="2000" b="1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154951" y="3020292"/>
            <a:ext cx="4586982" cy="40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Courier New" panose="02070309020205020404" pitchFamily="49" charset="0"/>
              <a:buChar char="o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ثبت سفارش جدید با امکان آپلود کد توسط کابر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741934" y="2600904"/>
            <a:ext cx="0" cy="3402734"/>
          </a:xfrm>
          <a:prstGeom prst="lin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9916364" y="2603500"/>
            <a:ext cx="0" cy="3402734"/>
          </a:xfrm>
          <a:prstGeom prst="lin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6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6533600" y="2097423"/>
            <a:ext cx="4586982" cy="29833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Courier New" panose="02070309020205020404" pitchFamily="49" charset="0"/>
              <a:buChar char="o"/>
            </a:pPr>
            <a:endParaRPr lang="en-US" sz="20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154951" y="3426692"/>
            <a:ext cx="4586982" cy="40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Courier New" panose="02070309020205020404" pitchFamily="49" charset="0"/>
              <a:buChar char="o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امکان </a:t>
            </a:r>
            <a:r>
              <a:rPr lang="fa-IR" sz="2000" dirty="0">
                <a:latin typeface="Times New Roman" panose="02020603050405020304" pitchFamily="18" charset="0"/>
                <a:cs typeface="B Mitra" panose="00000400000000000000" pitchFamily="2" charset="-78"/>
              </a:rPr>
              <a:t>دیدن لسیت نتایج و دانلود کد و گزارش توسط کاربر</a:t>
            </a:r>
          </a:p>
          <a:p>
            <a:pPr algn="r" rtl="1">
              <a:buFont typeface="Courier New" panose="02070309020205020404" pitchFamily="49" charset="0"/>
              <a:buChar char="o"/>
            </a:pPr>
            <a:endParaRPr lang="en-US" sz="20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154951" y="3829243"/>
            <a:ext cx="4586982" cy="40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Courier New" panose="02070309020205020404" pitchFamily="49" charset="0"/>
              <a:buChar char="o"/>
            </a:pPr>
            <a:r>
              <a:rPr lang="fa-IR" sz="2000" dirty="0">
                <a:latin typeface="Times New Roman" panose="02020603050405020304" pitchFamily="18" charset="0"/>
                <a:cs typeface="B Mitra" panose="00000400000000000000" pitchFamily="2" charset="-78"/>
              </a:rPr>
              <a:t>خرید بسته توسط </a:t>
            </a: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کاربر</a:t>
            </a:r>
            <a:endParaRPr lang="fa-IR" sz="20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154951" y="4191484"/>
            <a:ext cx="4586982" cy="40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Courier New" panose="02070309020205020404" pitchFamily="49" charset="0"/>
              <a:buChar char="o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مدیریت </a:t>
            </a:r>
            <a:r>
              <a:rPr lang="fa-IR" sz="2000" dirty="0">
                <a:latin typeface="Times New Roman" panose="02020603050405020304" pitchFamily="18" charset="0"/>
                <a:cs typeface="B Mitra" panose="00000400000000000000" pitchFamily="2" charset="-78"/>
              </a:rPr>
              <a:t>بسته ها توسط </a:t>
            </a: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مدیر</a:t>
            </a:r>
            <a:endParaRPr lang="fa-IR" sz="2000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154951" y="4599908"/>
            <a:ext cx="4586982" cy="40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buFont typeface="Courier New" panose="02070309020205020404" pitchFamily="49" charset="0"/>
              <a:buChar char="o"/>
            </a:pPr>
            <a:r>
              <a:rPr lang="fa-IR" sz="2000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ویرایش </a:t>
            </a:r>
            <a:r>
              <a:rPr lang="fa-IR" sz="2000" dirty="0">
                <a:latin typeface="Times New Roman" panose="02020603050405020304" pitchFamily="18" charset="0"/>
                <a:cs typeface="B Mitra" panose="00000400000000000000" pitchFamily="2" charset="-78"/>
              </a:rPr>
              <a:t>و آپلود گزارش سفارش های سایت توسط مدیر</a:t>
            </a:r>
          </a:p>
        </p:txBody>
      </p:sp>
    </p:spTree>
    <p:extLst>
      <p:ext uri="{BB962C8B-B14F-4D97-AF65-F5344CB8AC3E}">
        <p14:creationId xmlns:p14="http://schemas.microsoft.com/office/powerpoint/2010/main" val="51908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8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طراحی _ </a:t>
            </a:r>
            <a:r>
              <a:rPr lang="en-US" dirty="0" smtClean="0">
                <a:latin typeface="Times New Roman" panose="02020603050405020304" pitchFamily="18" charset="0"/>
                <a:cs typeface="B Mitra" panose="00000400000000000000" pitchFamily="2" charset="-78"/>
              </a:rPr>
              <a:t>UI design</a:t>
            </a:r>
            <a:endParaRPr lang="en-US" dirty="0"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  <p:pic>
        <p:nvPicPr>
          <p:cNvPr id="5" name="Content Placeholder 4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012" y="2538847"/>
            <a:ext cx="6949772" cy="3416300"/>
          </a:xfrm>
        </p:spPr>
      </p:pic>
      <p:sp>
        <p:nvSpPr>
          <p:cNvPr id="6" name="TextBox 5"/>
          <p:cNvSpPr txBox="1"/>
          <p:nvPr/>
        </p:nvSpPr>
        <p:spPr>
          <a:xfrm>
            <a:off x="10437091" y="691814"/>
            <a:ext cx="683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B Mitra" panose="00000400000000000000" pitchFamily="2" charset="-78"/>
              </a:rPr>
              <a:t>7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5902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Custom 5">
      <a:dk1>
        <a:sysClr val="windowText" lastClr="000000"/>
      </a:dk1>
      <a:lt1>
        <a:sysClr val="window" lastClr="FFFFFF"/>
      </a:lt1>
      <a:dk2>
        <a:srgbClr val="303F9F"/>
      </a:dk2>
      <a:lt2>
        <a:srgbClr val="EBEBEB"/>
      </a:lt2>
      <a:accent1>
        <a:srgbClr val="FFAF20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343</TotalTime>
  <Words>656</Words>
  <Application>Microsoft Office PowerPoint</Application>
  <PresentationFormat>Widescreen</PresentationFormat>
  <Paragraphs>157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Arial</vt:lpstr>
      <vt:lpstr>B Mitra</vt:lpstr>
      <vt:lpstr>B Nazanin</vt:lpstr>
      <vt:lpstr>Century Gothic</vt:lpstr>
      <vt:lpstr>Courier New</vt:lpstr>
      <vt:lpstr>Times New Roman</vt:lpstr>
      <vt:lpstr>Wingdings</vt:lpstr>
      <vt:lpstr>Wingdings 3</vt:lpstr>
      <vt:lpstr>Ion Boardroom</vt:lpstr>
      <vt:lpstr>طراحی و پیاده‌سازی واسط کاربری تحت وب  برای ابزار تشخیص خودکار آسیب‌پذیری‌های برنامه‌های PHP</vt:lpstr>
      <vt:lpstr>PowerPoint Presentation</vt:lpstr>
      <vt:lpstr>PowerPoint Presentation</vt:lpstr>
      <vt:lpstr>تعریف مسئله</vt:lpstr>
      <vt:lpstr>PowerPoint Presentation</vt:lpstr>
      <vt:lpstr>PowerPoint Presentation</vt:lpstr>
      <vt:lpstr>طراحی</vt:lpstr>
      <vt:lpstr>طراحی _ طراحی اولیه و چینش صفحات</vt:lpstr>
      <vt:lpstr>طراحی _ UI design</vt:lpstr>
      <vt:lpstr>طراحی _ UI design</vt:lpstr>
      <vt:lpstr>طراحی _ UI design</vt:lpstr>
      <vt:lpstr>طراحی _ UI design</vt:lpstr>
      <vt:lpstr>طراحی _ UI design</vt:lpstr>
      <vt:lpstr>طراحی _ UI design</vt:lpstr>
      <vt:lpstr>طراحی _ UI design</vt:lpstr>
      <vt:lpstr>طراحی _ UI design</vt:lpstr>
      <vt:lpstr>PowerPoint Presentation</vt:lpstr>
      <vt:lpstr>PowerPoint Presentation</vt:lpstr>
      <vt:lpstr>بررسی محصول _ صفحه‌ی Home-Login-Register</vt:lpstr>
      <vt:lpstr>بررسی محصول _ صفحه‌ی User و زیرصفحه‌های مربوط</vt:lpstr>
      <vt:lpstr>بررسی محصول _ صفحه‌ی Admin و زیرصفحه‌های مربوط</vt:lpstr>
      <vt:lpstr>PowerPoint Presentation</vt:lpstr>
      <vt:lpstr>PowerPoint Presentation</vt:lpstr>
      <vt:lpstr>پیاده‌سازی _ انتخاب  فریمورک</vt:lpstr>
      <vt:lpstr>پیاده‌سازی _ انتخاب روش اتصال به سرور </vt:lpstr>
      <vt:lpstr>پیاده‌سازی _ انتخاب روش اتصال به سرور </vt:lpstr>
      <vt:lpstr>پیاده‌سازی _ انتخاب معماری اطلاعات</vt:lpstr>
      <vt:lpstr>پیاده‌سازی _ استفاده از ماژول و زیرصفحه به نسبت url</vt:lpstr>
      <vt:lpstr>پیاده‌سازی _ بررسی کد</vt:lpstr>
      <vt:lpstr>آزمون نرم‌افزار</vt:lpstr>
      <vt:lpstr>جمع بندی و پیشنهادات</vt:lpstr>
      <vt:lpstr> با تشکر از وقت شما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Sajede M</dc:creator>
  <cp:lastModifiedBy>Sajede M</cp:lastModifiedBy>
  <cp:revision>150</cp:revision>
  <dcterms:created xsi:type="dcterms:W3CDTF">2019-07-02T09:26:09Z</dcterms:created>
  <dcterms:modified xsi:type="dcterms:W3CDTF">2019-07-02T19:12:34Z</dcterms:modified>
</cp:coreProperties>
</file>

<file path=docProps/thumbnail.jpeg>
</file>